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47" r:id="rId4"/>
  </p:sldMasterIdLst>
  <p:notesMasterIdLst>
    <p:notesMasterId r:id="rId15"/>
  </p:notesMasterIdLst>
  <p:sldIdLst>
    <p:sldId id="2147472084" r:id="rId5"/>
    <p:sldId id="2147472083" r:id="rId6"/>
    <p:sldId id="2147472085" r:id="rId7"/>
    <p:sldId id="2147472080" r:id="rId8"/>
    <p:sldId id="2147472073" r:id="rId9"/>
    <p:sldId id="2147472072" r:id="rId10"/>
    <p:sldId id="2147472075" r:id="rId11"/>
    <p:sldId id="2147472076" r:id="rId12"/>
    <p:sldId id="2147472071" r:id="rId13"/>
    <p:sldId id="2147472087"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7CB71E-F70E-2229-7633-19B3CE489187}" name="Ana Corzo" initials="" userId="S::ana.corzo@mews.com::2e4ead4a-57f4-4468-b569-f0f8422b7b8c" providerId="AD"/>
  <p188:author id="{3CA98820-D6AE-1A93-2545-AE95E6625794}" name="Shreya Ganapathy" initials="SG" userId="S::shreya.ganapathy@mews.com::b089997b-4e13-4123-95ed-57259bc7cb36" providerId="AD"/>
  <p188:author id="{E735CE2A-EA0D-F43D-B775-41E8FCB3F413}" name="Katya Kazantceva" initials="KK" userId="S::katya.kazantceva@mews.com::2685074c-2f43-4eeb-9d82-32f423589a37" providerId="AD"/>
  <p188:author id="{ACC3D533-295F-80F3-8866-8770DB78102C}" name="Mak Abdelkafi" initials="MA" userId="S::mak@mews.com::0c715a0a-43ed-432e-93ad-9978b1a3c51c" providerId="AD"/>
  <p188:author id="{72316134-0E76-F8C8-CAB8-8EDFA20F58ED}" name="Charlie Delamare" initials="CD" userId="S::charlie.delamare@mews.com::39014c36-6c9c-47f4-9054-9d33413095f9" providerId="AD"/>
  <p188:author id="{F6EB2137-982F-1DF3-C7A7-BFFE51BE0A66}" name="Utilisateur invité" initials="Ui" userId="S::urn:spo:anon#b6fbd3b7d5a39d079b39a3859e753447f82faea4980bf693d071fd97485bc56c::" providerId="AD"/>
  <p188:author id="{43D6133D-68DF-6907-D775-8EBCC3E0347A}" name="Ildefonso Moyano" initials="IM" userId="S::ildefonso.moyano@mews.com::3cd6a138-e7fe-491e-8f4b-db38812e5d0c" providerId="AD"/>
  <p188:author id="{44E97B3E-AEE9-4975-73FF-C7CE52DC99F5}" name="Owen Murphy" initials="OM" userId="S::owen.murphy@mews.com::1f39762f-57e1-4549-9713-77a1a7ee9a5b" providerId="AD"/>
  <p188:author id="{FE764540-9381-3C35-BA55-CBAE1EDD9F95}" name="Adrien Berkowicz" initials="AB" userId="S::adrien.berkowicz@mews.com::23a09648-8865-4524-9357-435df4ba593f" providerId="AD"/>
  <p188:author id="{50B10F5A-EDF9-B695-608A-BE112BF86D22}" name="Stela Koleva" initials="SK" userId="S::stela.koleva@mews.com::7a02f4f8-7c80-47b5-996f-7310a5f9b415" providerId="AD"/>
  <p188:author id="{7AF5085C-C358-6483-C947-C31CAD50B5B6}" name="Darren Panto" initials="" userId="S::darren.panto@mews.com::d8ddf577-0afd-4192-8e6d-6f14f01a1376" providerId="AD"/>
  <p188:author id="{53AB6C63-79DD-EB7C-84A8-BBE8F45236F9}" name="Tom Dickerson" initials="TD" userId="S::tom.dickerson@mews.com::7ef7bd18-7ba5-4f55-a1f2-008ae7f291b8" providerId="AD"/>
  <p188:author id="{94B01C65-94FB-6639-D1FA-BB083A5AB7E2}" name="George Barker" initials="GB" userId="S::george.barker@mews.com::a66dc88f-cd4b-4443-9003-4f1acd244656" providerId="AD"/>
  <p188:author id="{A0ACE166-AAC0-F22B-FFCD-3984B1B2EEC6}" name="Aliff Turner" initials="AT" userId="S::aliff@mews.com::3b08de3a-1c4e-4b28-8fc6-b9bedd1b60dd" providerId="AD"/>
  <p188:author id="{E421C56A-9634-E2F1-8EF2-349F6349887D}" name="Tom Brown" initials="TB" userId="S::tom.brown@mews.com::e7be7114-23bd-4932-ba30-b3ea9f1af60b" providerId="AD"/>
  <p188:author id="{727BDE71-7EF6-293C-DDC2-FF454AD5B715}" name="Liz Rosenblum" initials="LR" userId="S::liz.rosenblum@mews.com::d841dbdd-131d-49b3-98f0-b8af96bb0f95" providerId="AD"/>
  <p188:author id="{B4DF6176-0728-3191-A73C-00105E432FA7}" name="Nik Holmqvist" initials="NH" userId="S::nik.holmqvist@mews.com::54609396-ff7a-4d3d-8d23-55a19e9597b6" providerId="AD"/>
  <p188:author id="{CACBB280-32FC-DBF7-AAE6-D80DB021490D}" name="Elizabeth Lewis" initials="EL" userId="S::elizabeth.lewis@mews.com::9170560a-293c-4587-8535-972f5c744c94" providerId="AD"/>
  <p188:author id="{B8FDB186-EDBB-41BE-59DA-AAE45B3A29C7}" name="Margitte Verkruijsse" initials="MV" userId="S::margitte.verkruijsse@mews.com::a20af555-cb4e-4fd4-9b28-750ac478de89" providerId="AD"/>
  <p188:author id="{0E18A98C-94FD-6756-4371-462771F5AA32}" name="Richard Valtr" initials="RV" userId="S::richard@mews.com::9f21f9e5-6c40-4fc8-bac3-8024fffb9fca" providerId="AD"/>
  <p188:author id="{8D5B2091-CF5B-8B21-A800-FB1F64AB9B58}" name="Charles Wells" initials="CW" userId="S::charles.wells@mews.com::3b9c288c-c465-4ae9-a304-cecad199478c" providerId="AD"/>
  <p188:author id="{B6920093-3B0D-4659-0EF0-FF7FD04E1724}" name="Pooja Naidu" initials="PN" userId="S::pooja.naidu@mews.com::f6cfa91e-21bb-40be-b946-4219fd3e9c70" providerId="AD"/>
  <p188:author id="{08EBF29E-C688-99F3-1666-06353084B53F}" name="Vicky Irwin" initials="" userId="S::vicky.irwin@mews.com::452360f1-f820-4575-b98f-de3548f22e8f" providerId="AD"/>
  <p188:author id="{4FE71FA6-67E2-4086-2FE5-4519203AFE7B}" name="Anna Gallegos" initials="" userId="S::anna.gallegos@mews.com::0e492e87-b666-455f-8a2d-94355bd6a995" providerId="AD"/>
  <p188:author id="{A66946A7-67FD-0DFF-EC2C-5CE79A6940CB}" name="Nicole Simonsen" initials="NS" userId="S::nicole.simonsen@mews.com::93615b03-9c92-4846-a184-609fbd35b0d9" providerId="AD"/>
  <p188:author id="{4E5D13AC-803B-01D0-4F9E-51CE3320B171}" name="Matthijs Welle" initials="MW" userId="S::matt@mews.com::ba1d5915-7ff2-458d-b095-b9ec3221d5ba" providerId="AD"/>
  <p188:author id="{8E8BE8BB-867D-C2B8-C425-4480C258BDF4}" name="Karen Florence" initials="KF" userId="S::karen.florence@mews.com::68095726-02df-4b66-98b3-5268db073b71" providerId="AD"/>
  <p188:author id="{3A55A9BF-CFFC-7EA7-1C40-57036DD2DF5A}" name="Liam Fisher" initials="LF" userId="S::liam.fisher@mews.com::29ba4ac3-2b4c-4cfc-884f-f9e2a85d4c3e" providerId="AD"/>
  <p188:author id="{74B303C1-8099-1933-903B-0FA98272019A}" name="Martin Kučera" initials="MK" userId="S::martin.kucera@mews.com::e9214d48-fdda-40d0-8440-510aa5d58676" providerId="AD"/>
  <p188:author id="{42CDA6C1-49D2-8986-B2C7-754556AC2EFB}" name="Carson Foerster" initials="CF" userId="S::carson.foerster@mews.com::c6eb32eb-9461-45c9-8f5d-25773d9fb9c1" providerId="AD"/>
  <p188:author id="{76B308C4-4D6A-8F90-8185-222FF3B99402}" name="Gustavo Franco" initials="GF" userId="S::gustavo.franco@mews.com::199869d5-c989-4099-bfca-d3dab460d5c0" providerId="AD"/>
  <p188:author id="{85F6A7C4-D441-CDCA-53F7-6BBC5F8769D4}" name="Nicola Bartley" initials="NB" userId="S::nicola.bartley@mews.com::80fba721-e53f-4e4b-b970-d236150fcd03" providerId="AD"/>
  <p188:author id="{A1B534CD-DB54-27D6-EE5B-25C1BB8B8889}" name="Alex Ross" initials="" userId="S::alexander.ross@mews.com::0dc2fef5-eeb4-4347-8588-8af5fffcf5a9" providerId="AD"/>
  <p188:author id="{C28AE2DB-AE0A-EFA1-CC8A-BD71B2AE1657}" name="Mitch Spelten" initials="MS" userId="S::mitch.spelten@mews.com::eafa5f61-b3ab-42e6-84a2-250a949e1c3f" providerId="AD"/>
  <p188:author id="{15DFD4DD-B8D4-C091-4C0F-D97121EC178A}" name="James Taylor" initials="JT" userId="S::james.taylor@mews.com::3f78e60d-3e17-44de-9550-e40b480018dd" providerId="AD"/>
  <p188:author id="{DA7386E1-2AE3-7B95-8F7F-46E327C27001}" name="Leah Anathan" initials="LA" userId="S::leah.anathan@mews.com::711cec1e-8aa6-440a-90e9-9ae2654d848a" providerId="AD"/>
  <p188:author id="{272F3EE2-20CD-C7D6-342E-208505BA2631}" name="Natalia Ducarroz-Schmitt" initials="ND" userId="S::natalia.ducarroz-schmitt@mews.com::a7ee91fa-8524-4f36-b0e6-c239baf80adb" providerId="AD"/>
  <p188:author id="{C36100F2-5B49-4662-E3E6-CF395913E465}" name="Gregory Naidoo" initials="GN" userId="S::greg@mews.com::aed46b30-9b0c-45c0-8ecb-d8f576dd04d8" providerId="AD"/>
  <p188:author id="{85DFDBF7-F81C-0E7D-1AAC-5F251330E794}" name="Markus Levin" initials="ML" userId="S::markus.levin@mews.com::96687f07-d3a8-4cde-94a9-2369b920b785" providerId="AD"/>
  <p188:author id="{8A3D7DFE-DB5C-488E-6A15-DC4F650BE79E}" name="Rebeca Van Heerden" initials="RH" userId="S::rebeca.vanheerden@mews.com::147cfbb6-657f-4ad3-8394-39f83405d5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C69E8"/>
    <a:srgbClr val="202A44"/>
    <a:srgbClr val="F7BCF1"/>
    <a:srgbClr val="FA9865"/>
    <a:srgbClr val="F95D62"/>
    <a:srgbClr val="003C42"/>
    <a:srgbClr val="F2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4"/>
  </p:normalViewPr>
  <p:slideViewPr>
    <p:cSldViewPr snapToGrid="0">
      <p:cViewPr varScale="1">
        <p:scale>
          <a:sx n="99" d="100"/>
          <a:sy n="99" d="100"/>
        </p:scale>
        <p:origin x="1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xiforma Book" pitchFamily="2"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xiforma Book" pitchFamily="2" charset="77"/>
              </a:defRPr>
            </a:lvl1pPr>
          </a:lstStyle>
          <a:p>
            <a:fld id="{13A59501-DCC7-4CB2-A75D-D7A8B7259E90}" type="datetimeFigureOut">
              <a:rPr lang="en-US" smtClean="0"/>
              <a:pPr/>
              <a:t>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xiforma Book" pitchFamily="2"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xiforma Book" pitchFamily="2" charset="77"/>
              </a:defRPr>
            </a:lvl1pPr>
          </a:lstStyle>
          <a:p>
            <a:fld id="{EBF49A40-99F4-4BB7-B95F-B2AC46EA10D5}" type="slidenum">
              <a:rPr lang="en-GB" smtClean="0"/>
              <a:pPr/>
              <a:t>‹#›</a:t>
            </a:fld>
            <a:endParaRPr lang="en-GB"/>
          </a:p>
        </p:txBody>
      </p:sp>
    </p:spTree>
    <p:extLst>
      <p:ext uri="{BB962C8B-B14F-4D97-AF65-F5344CB8AC3E}">
        <p14:creationId xmlns:p14="http://schemas.microsoft.com/office/powerpoint/2010/main" val="114389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xiforma Book" pitchFamily="2" charset="77"/>
        <a:ea typeface="+mn-ea"/>
        <a:cs typeface="+mn-cs"/>
      </a:defRPr>
    </a:lvl1pPr>
    <a:lvl2pPr marL="457200" algn="l" defTabSz="914400" rtl="0" eaLnBrk="1" latinLnBrk="0" hangingPunct="1">
      <a:defRPr sz="1200" b="0" i="0" kern="1200">
        <a:solidFill>
          <a:schemeClr val="tx1"/>
        </a:solidFill>
        <a:latin typeface="Axiforma Book" pitchFamily="2" charset="77"/>
        <a:ea typeface="+mn-ea"/>
        <a:cs typeface="+mn-cs"/>
      </a:defRPr>
    </a:lvl2pPr>
    <a:lvl3pPr marL="914400" algn="l" defTabSz="914400" rtl="0" eaLnBrk="1" latinLnBrk="0" hangingPunct="1">
      <a:defRPr sz="1200" b="0" i="0" kern="1200">
        <a:solidFill>
          <a:schemeClr val="tx1"/>
        </a:solidFill>
        <a:latin typeface="Axiforma Book" pitchFamily="2" charset="77"/>
        <a:ea typeface="+mn-ea"/>
        <a:cs typeface="+mn-cs"/>
      </a:defRPr>
    </a:lvl3pPr>
    <a:lvl4pPr marL="1371600" algn="l" defTabSz="914400" rtl="0" eaLnBrk="1" latinLnBrk="0" hangingPunct="1">
      <a:defRPr sz="1200" b="0" i="0" kern="1200">
        <a:solidFill>
          <a:schemeClr val="tx1"/>
        </a:solidFill>
        <a:latin typeface="Axiforma Book" pitchFamily="2" charset="77"/>
        <a:ea typeface="+mn-ea"/>
        <a:cs typeface="+mn-cs"/>
      </a:defRPr>
    </a:lvl4pPr>
    <a:lvl5pPr marL="1828800" algn="l" defTabSz="914400" rtl="0" eaLnBrk="1" latinLnBrk="0" hangingPunct="1">
      <a:defRPr sz="1200" b="0" i="0" kern="1200">
        <a:solidFill>
          <a:schemeClr val="tx1"/>
        </a:solidFill>
        <a:latin typeface="Axiforma Book"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F49A40-99F4-4BB7-B95F-B2AC46EA10D5}" type="slidenum">
              <a:rPr lang="en-GB" smtClean="0"/>
              <a:pPr/>
              <a:t>4</a:t>
            </a:fld>
            <a:endParaRPr lang="en-GB"/>
          </a:p>
        </p:txBody>
      </p:sp>
    </p:spTree>
    <p:extLst>
      <p:ext uri="{BB962C8B-B14F-4D97-AF65-F5344CB8AC3E}">
        <p14:creationId xmlns:p14="http://schemas.microsoft.com/office/powerpoint/2010/main" val="242968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F49A40-99F4-4BB7-B95F-B2AC46EA10D5}" type="slidenum">
              <a:rPr lang="en-GB" smtClean="0"/>
              <a:pPr/>
              <a:t>8</a:t>
            </a:fld>
            <a:endParaRPr lang="en-GB"/>
          </a:p>
        </p:txBody>
      </p:sp>
    </p:spTree>
    <p:extLst>
      <p:ext uri="{BB962C8B-B14F-4D97-AF65-F5344CB8AC3E}">
        <p14:creationId xmlns:p14="http://schemas.microsoft.com/office/powerpoint/2010/main" val="2499519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ward">
    <p:bg>
      <p:bgPr>
        <a:solidFill>
          <a:schemeClr val="bg2"/>
        </a:solidFill>
        <a:effectLst/>
      </p:bgPr>
    </p:bg>
    <p:spTree>
      <p:nvGrpSpPr>
        <p:cNvPr id="1" name=""/>
        <p:cNvGrpSpPr/>
        <p:nvPr/>
      </p:nvGrpSpPr>
      <p:grpSpPr>
        <a:xfrm>
          <a:off x="0" y="0"/>
          <a:ext cx="0" cy="0"/>
          <a:chOff x="0" y="0"/>
          <a:chExt cx="0" cy="0"/>
        </a:xfrm>
      </p:grpSpPr>
      <p:pic>
        <p:nvPicPr>
          <p:cNvPr id="51" name="Picture 50" descr="A close-up of a glass ball&#10;&#10;Description automatically generated">
            <a:extLst>
              <a:ext uri="{FF2B5EF4-FFF2-40B4-BE49-F238E27FC236}">
                <a16:creationId xmlns:a16="http://schemas.microsoft.com/office/drawing/2014/main" id="{4E323E0B-A75B-45D5-2D78-112C9BB87E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332" b="21280"/>
          <a:stretch/>
        </p:blipFill>
        <p:spPr>
          <a:xfrm>
            <a:off x="0" y="1"/>
            <a:ext cx="12191999" cy="6858000"/>
          </a:xfrm>
          <a:prstGeom prst="rect">
            <a:avLst/>
          </a:prstGeom>
        </p:spPr>
      </p:pic>
      <p:sp>
        <p:nvSpPr>
          <p:cNvPr id="20" name="Rounded Rectangle 19">
            <a:extLst>
              <a:ext uri="{FF2B5EF4-FFF2-40B4-BE49-F238E27FC236}">
                <a16:creationId xmlns:a16="http://schemas.microsoft.com/office/drawing/2014/main" id="{424C1B5D-5D0F-20A3-B44C-4257ADC160FC}"/>
              </a:ext>
            </a:extLst>
          </p:cNvPr>
          <p:cNvSpPr/>
          <p:nvPr userDrawn="1"/>
        </p:nvSpPr>
        <p:spPr>
          <a:xfrm>
            <a:off x="6478137" y="1307756"/>
            <a:ext cx="4737736" cy="4859682"/>
          </a:xfrm>
          <a:prstGeom prst="roundRect">
            <a:avLst>
              <a:gd name="adj" fmla="val 3128"/>
            </a:avLst>
          </a:prstGeom>
          <a:solidFill>
            <a:schemeClr val="bg2">
              <a:alpha val="40000"/>
            </a:schemeClr>
          </a:solidFill>
        </p:spPr>
        <p:txBody>
          <a:bodyPr vert="horz" wrap="square" lIns="0" tIns="0" rIns="0" bIns="0" rtlCol="0">
            <a:normAutofit/>
          </a:bodyPr>
          <a:lstStyle/>
          <a:p>
            <a:pPr lvl="0" indent="0">
              <a:lnSpc>
                <a:spcPct val="100000"/>
              </a:lnSpc>
              <a:spcBef>
                <a:spcPts val="500"/>
              </a:spcBef>
              <a:buClr>
                <a:schemeClr val="tx1"/>
              </a:buClr>
              <a:buFont typeface="Arial" panose="020B0604020202020204" pitchFamily="34" charset="0"/>
              <a:buNone/>
            </a:pPr>
            <a:endParaRPr lang="en-GB" sz="2000" b="0" i="0">
              <a:solidFill>
                <a:schemeClr val="tx1"/>
              </a:solidFill>
              <a:latin typeface="Tenorite" pitchFamily="2" charset="0"/>
              <a:ea typeface="Inter" panose="02000503000000020004" pitchFamily="2" charset="0"/>
            </a:endParaRPr>
          </a:p>
        </p:txBody>
      </p:sp>
      <p:sp>
        <p:nvSpPr>
          <p:cNvPr id="32" name="Oval 31">
            <a:extLst>
              <a:ext uri="{FF2B5EF4-FFF2-40B4-BE49-F238E27FC236}">
                <a16:creationId xmlns:a16="http://schemas.microsoft.com/office/drawing/2014/main" id="{0AA46485-2E82-D38C-F9EB-ABD99C3DCC53}"/>
              </a:ext>
            </a:extLst>
          </p:cNvPr>
          <p:cNvSpPr/>
          <p:nvPr userDrawn="1"/>
        </p:nvSpPr>
        <p:spPr>
          <a:xfrm>
            <a:off x="1551681" y="474753"/>
            <a:ext cx="121620" cy="1216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sp>
        <p:nvSpPr>
          <p:cNvPr id="33" name="Rounded Rectangle 32">
            <a:extLst>
              <a:ext uri="{FF2B5EF4-FFF2-40B4-BE49-F238E27FC236}">
                <a16:creationId xmlns:a16="http://schemas.microsoft.com/office/drawing/2014/main" id="{6F14DDE0-392E-F9B7-AEE3-FEFC8273EFFC}"/>
              </a:ext>
            </a:extLst>
          </p:cNvPr>
          <p:cNvSpPr/>
          <p:nvPr userDrawn="1"/>
        </p:nvSpPr>
        <p:spPr>
          <a:xfrm>
            <a:off x="1824227" y="474753"/>
            <a:ext cx="378356" cy="1216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sp>
        <p:nvSpPr>
          <p:cNvPr id="12" name="TextBox 11">
            <a:extLst>
              <a:ext uri="{FF2B5EF4-FFF2-40B4-BE49-F238E27FC236}">
                <a16:creationId xmlns:a16="http://schemas.microsoft.com/office/drawing/2014/main" id="{E9BB5BDD-7691-D7B8-4446-F4A4965BC596}"/>
              </a:ext>
            </a:extLst>
          </p:cNvPr>
          <p:cNvSpPr txBox="1"/>
          <p:nvPr userDrawn="1"/>
        </p:nvSpPr>
        <p:spPr>
          <a:xfrm>
            <a:off x="634237" y="443230"/>
            <a:ext cx="1389368" cy="184666"/>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Volume 05</a:t>
            </a:r>
          </a:p>
        </p:txBody>
      </p:sp>
      <p:grpSp>
        <p:nvGrpSpPr>
          <p:cNvPr id="5" name="Group 4">
            <a:extLst>
              <a:ext uri="{FF2B5EF4-FFF2-40B4-BE49-F238E27FC236}">
                <a16:creationId xmlns:a16="http://schemas.microsoft.com/office/drawing/2014/main" id="{70B34C06-3AF9-7A6D-466D-3372A285B366}"/>
              </a:ext>
            </a:extLst>
          </p:cNvPr>
          <p:cNvGrpSpPr/>
          <p:nvPr userDrawn="1"/>
        </p:nvGrpSpPr>
        <p:grpSpPr>
          <a:xfrm>
            <a:off x="634236" y="1307756"/>
            <a:ext cx="5006400" cy="2123633"/>
            <a:chOff x="634236" y="1307756"/>
            <a:chExt cx="5461764" cy="2316791"/>
          </a:xfrm>
        </p:grpSpPr>
        <p:pic>
          <p:nvPicPr>
            <p:cNvPr id="18" name="Graphic 17">
              <a:extLst>
                <a:ext uri="{FF2B5EF4-FFF2-40B4-BE49-F238E27FC236}">
                  <a16:creationId xmlns:a16="http://schemas.microsoft.com/office/drawing/2014/main" id="{4D79BD6C-B5F0-BDDC-B46D-29A3F138F9C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237" y="1307756"/>
              <a:ext cx="5079627" cy="1382678"/>
            </a:xfrm>
            <a:prstGeom prst="rect">
              <a:avLst/>
            </a:prstGeom>
          </p:spPr>
        </p:pic>
        <p:sp>
          <p:nvSpPr>
            <p:cNvPr id="14" name="TextBox 13">
              <a:extLst>
                <a:ext uri="{FF2B5EF4-FFF2-40B4-BE49-F238E27FC236}">
                  <a16:creationId xmlns:a16="http://schemas.microsoft.com/office/drawing/2014/main" id="{FF474DDA-9D82-1BA6-2308-438B6D83B9A0}"/>
                </a:ext>
              </a:extLst>
            </p:cNvPr>
            <p:cNvSpPr txBox="1"/>
            <p:nvPr userDrawn="1"/>
          </p:nvSpPr>
          <p:spPr>
            <a:xfrm>
              <a:off x="634236" y="3008994"/>
              <a:ext cx="5461764" cy="615553"/>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3600" b="0" i="0" kern="1200" spc="-112">
                  <a:solidFill>
                    <a:schemeClr val="bg1"/>
                  </a:solidFill>
                  <a:latin typeface="Tenorite" pitchFamily="2" charset="0"/>
                  <a:ea typeface="Inter" panose="02000503000000020004" pitchFamily="2" charset="0"/>
                  <a:cs typeface="+mn-cs"/>
                </a:rPr>
                <a:t>Awards submission form</a:t>
              </a:r>
            </a:p>
          </p:txBody>
        </p:sp>
      </p:grpSp>
      <p:pic>
        <p:nvPicPr>
          <p:cNvPr id="19" name="Picture Placeholder 4" descr="A gold award with white text&#10;&#10;Description automatically generated">
            <a:extLst>
              <a:ext uri="{FF2B5EF4-FFF2-40B4-BE49-F238E27FC236}">
                <a16:creationId xmlns:a16="http://schemas.microsoft.com/office/drawing/2014/main" id="{FE67C619-A26C-EB08-1F2B-5311BC37683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7312" r="17312"/>
          <a:stretch/>
        </p:blipFill>
        <p:spPr>
          <a:xfrm>
            <a:off x="5847753" y="1157034"/>
            <a:ext cx="5998504" cy="5161126"/>
          </a:xfrm>
          <a:prstGeom prst="rect">
            <a:avLst/>
          </a:prstGeom>
        </p:spPr>
      </p:pic>
      <p:grpSp>
        <p:nvGrpSpPr>
          <p:cNvPr id="2" name="Group 1">
            <a:extLst>
              <a:ext uri="{FF2B5EF4-FFF2-40B4-BE49-F238E27FC236}">
                <a16:creationId xmlns:a16="http://schemas.microsoft.com/office/drawing/2014/main" id="{507E7ACF-0ADB-E0E2-91B2-35435EFAFB0B}"/>
              </a:ext>
            </a:extLst>
          </p:cNvPr>
          <p:cNvGrpSpPr/>
          <p:nvPr userDrawn="1"/>
        </p:nvGrpSpPr>
        <p:grpSpPr>
          <a:xfrm>
            <a:off x="9263748" y="443230"/>
            <a:ext cx="2294017" cy="184666"/>
            <a:chOff x="8670846" y="427387"/>
            <a:chExt cx="2886917" cy="232394"/>
          </a:xfrm>
        </p:grpSpPr>
        <p:pic>
          <p:nvPicPr>
            <p:cNvPr id="3" name="Graphic 2">
              <a:extLst>
                <a:ext uri="{FF2B5EF4-FFF2-40B4-BE49-F238E27FC236}">
                  <a16:creationId xmlns:a16="http://schemas.microsoft.com/office/drawing/2014/main" id="{D55D87C6-92DA-209C-DA72-B35B59B78BF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90835" y="431723"/>
              <a:ext cx="1666928" cy="210148"/>
            </a:xfrm>
            <a:prstGeom prst="rect">
              <a:avLst/>
            </a:prstGeom>
          </p:spPr>
        </p:pic>
        <p:sp>
          <p:nvSpPr>
            <p:cNvPr id="4" name="TextBox 3">
              <a:extLst>
                <a:ext uri="{FF2B5EF4-FFF2-40B4-BE49-F238E27FC236}">
                  <a16:creationId xmlns:a16="http://schemas.microsoft.com/office/drawing/2014/main" id="{814BAC4F-4FFA-4716-C311-F565D4E34893}"/>
                </a:ext>
              </a:extLst>
            </p:cNvPr>
            <p:cNvSpPr txBox="1"/>
            <p:nvPr userDrawn="1"/>
          </p:nvSpPr>
          <p:spPr>
            <a:xfrm>
              <a:off x="8670844" y="427387"/>
              <a:ext cx="1389368" cy="232394"/>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Presented by</a:t>
              </a:r>
            </a:p>
          </p:txBody>
        </p:sp>
      </p:grpSp>
    </p:spTree>
    <p:extLst>
      <p:ext uri="{BB962C8B-B14F-4D97-AF65-F5344CB8AC3E}">
        <p14:creationId xmlns:p14="http://schemas.microsoft.com/office/powerpoint/2010/main" val="271167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Awards">
    <p:bg>
      <p:bgPr>
        <a:solidFill>
          <a:schemeClr val="bg2"/>
        </a:solidFill>
        <a:effectLst/>
      </p:bgPr>
    </p:bg>
    <p:spTree>
      <p:nvGrpSpPr>
        <p:cNvPr id="1" name=""/>
        <p:cNvGrpSpPr/>
        <p:nvPr/>
      </p:nvGrpSpPr>
      <p:grpSpPr>
        <a:xfrm>
          <a:off x="0" y="0"/>
          <a:ext cx="0" cy="0"/>
          <a:chOff x="0" y="0"/>
          <a:chExt cx="0" cy="0"/>
        </a:xfrm>
      </p:grpSpPr>
      <p:pic>
        <p:nvPicPr>
          <p:cNvPr id="8" name="Picture 7" descr="A purple background with white clouds&#10;&#10;Description automatically generated with medium confidence">
            <a:extLst>
              <a:ext uri="{FF2B5EF4-FFF2-40B4-BE49-F238E27FC236}">
                <a16:creationId xmlns:a16="http://schemas.microsoft.com/office/drawing/2014/main" id="{B4BCBEEC-7F4F-CCEB-DE46-B4F9298126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08" r="21402"/>
          <a:stretch/>
        </p:blipFill>
        <p:spPr>
          <a:xfrm>
            <a:off x="0" y="0"/>
            <a:ext cx="12192000" cy="6858000"/>
          </a:xfrm>
          <a:prstGeom prst="rect">
            <a:avLst/>
          </a:prstGeom>
        </p:spPr>
      </p:pic>
      <p:sp>
        <p:nvSpPr>
          <p:cNvPr id="23" name="Text Placeholder 22">
            <a:extLst>
              <a:ext uri="{FF2B5EF4-FFF2-40B4-BE49-F238E27FC236}">
                <a16:creationId xmlns:a16="http://schemas.microsoft.com/office/drawing/2014/main" id="{F6FC7CE2-A69C-5AA8-FC47-E82ED61E11FE}"/>
              </a:ext>
            </a:extLst>
          </p:cNvPr>
          <p:cNvSpPr>
            <a:spLocks noGrp="1"/>
          </p:cNvSpPr>
          <p:nvPr>
            <p:ph type="body" sz="quarter" idx="17"/>
          </p:nvPr>
        </p:nvSpPr>
        <p:spPr>
          <a:xfrm>
            <a:off x="2578806" y="2206129"/>
            <a:ext cx="8989307" cy="3478638"/>
          </a:xfrm>
        </p:spPr>
        <p:txBody>
          <a:bodyPr>
            <a:normAutofit/>
          </a:bodyPr>
          <a:lstStyle>
            <a:lvl1pPr>
              <a:buClr>
                <a:schemeClr val="bg1"/>
              </a:buClr>
              <a:defRPr sz="3200">
                <a:solidFill>
                  <a:schemeClr val="bg1"/>
                </a:solidFill>
                <a:latin typeface="Tenorite" pitchFamily="2" charset="0"/>
              </a:defRPr>
            </a:lvl1pPr>
            <a:lvl2pPr>
              <a:buClr>
                <a:schemeClr val="bg1"/>
              </a:buClr>
              <a:defRPr sz="4000">
                <a:solidFill>
                  <a:schemeClr val="bg1"/>
                </a:solidFill>
                <a:latin typeface="Tenorite" pitchFamily="2" charset="0"/>
              </a:defRPr>
            </a:lvl2pPr>
            <a:lvl3pPr>
              <a:buClr>
                <a:schemeClr val="bg1"/>
              </a:buClr>
              <a:defRPr sz="4000">
                <a:solidFill>
                  <a:schemeClr val="bg1"/>
                </a:solidFill>
                <a:latin typeface="Tenorite" pitchFamily="2" charset="0"/>
              </a:defRPr>
            </a:lvl3pPr>
            <a:lvl4pPr>
              <a:buClr>
                <a:schemeClr val="bg1"/>
              </a:buClr>
              <a:defRPr sz="4000">
                <a:solidFill>
                  <a:schemeClr val="bg1"/>
                </a:solidFill>
                <a:latin typeface="Tenorite" pitchFamily="2" charset="0"/>
              </a:defRPr>
            </a:lvl4pPr>
            <a:lvl5pPr>
              <a:buClr>
                <a:schemeClr val="bg1"/>
              </a:buClr>
              <a:defRPr sz="4000">
                <a:solidFill>
                  <a:schemeClr val="bg1"/>
                </a:solidFill>
                <a:latin typeface="Tenorite" pitchFamily="2" charset="0"/>
              </a:defRPr>
            </a:lvl5pPr>
          </a:lstStyle>
          <a:p>
            <a:pPr lvl="0"/>
            <a:r>
              <a:rPr lang="en-GB"/>
              <a:t>Click to edit Master text styles</a:t>
            </a:r>
          </a:p>
          <a:p>
            <a:pPr lvl="0"/>
            <a:r>
              <a:rPr lang="en-GB"/>
              <a:t>Second level</a:t>
            </a:r>
          </a:p>
        </p:txBody>
      </p:sp>
      <p:sp>
        <p:nvSpPr>
          <p:cNvPr id="24" name="Text Placeholder 22">
            <a:extLst>
              <a:ext uri="{FF2B5EF4-FFF2-40B4-BE49-F238E27FC236}">
                <a16:creationId xmlns:a16="http://schemas.microsoft.com/office/drawing/2014/main" id="{1BE0E893-CC41-229F-0D50-DCC17315603E}"/>
              </a:ext>
            </a:extLst>
          </p:cNvPr>
          <p:cNvSpPr>
            <a:spLocks noGrp="1"/>
          </p:cNvSpPr>
          <p:nvPr>
            <p:ph type="body" sz="quarter" idx="18"/>
          </p:nvPr>
        </p:nvSpPr>
        <p:spPr>
          <a:xfrm>
            <a:off x="2579077" y="5832468"/>
            <a:ext cx="8989035" cy="622280"/>
          </a:xfrm>
        </p:spPr>
        <p:txBody>
          <a:bodyPr anchor="b">
            <a:normAutofit/>
          </a:bodyPr>
          <a:lstStyle>
            <a:lvl1pPr>
              <a:buClr>
                <a:schemeClr val="bg1"/>
              </a:buClr>
              <a:defRPr sz="1800">
                <a:solidFill>
                  <a:schemeClr val="bg1"/>
                </a:solidFill>
              </a:defRPr>
            </a:lvl1pPr>
            <a:lvl2pPr>
              <a:buClr>
                <a:schemeClr val="bg1"/>
              </a:buClr>
              <a:defRPr>
                <a:solidFill>
                  <a:schemeClr val="bg1"/>
                </a:solidFill>
              </a:defRPr>
            </a:lvl2pPr>
          </a:lstStyle>
          <a:p>
            <a:pPr lvl="0"/>
            <a:r>
              <a:rPr lang="en-GB"/>
              <a:t>Click to edit Master text styles</a:t>
            </a:r>
          </a:p>
          <a:p>
            <a:pPr lvl="0"/>
            <a:r>
              <a:rPr lang="en-GB"/>
              <a:t>Second level</a:t>
            </a:r>
          </a:p>
        </p:txBody>
      </p:sp>
      <p:sp>
        <p:nvSpPr>
          <p:cNvPr id="26" name="Text Placeholder 22">
            <a:extLst>
              <a:ext uri="{FF2B5EF4-FFF2-40B4-BE49-F238E27FC236}">
                <a16:creationId xmlns:a16="http://schemas.microsoft.com/office/drawing/2014/main" id="{28C0B9B0-8ABE-3B51-E8C7-98B081B73F2D}"/>
              </a:ext>
            </a:extLst>
          </p:cNvPr>
          <p:cNvSpPr>
            <a:spLocks noGrp="1"/>
          </p:cNvSpPr>
          <p:nvPr>
            <p:ph type="body" sz="quarter" idx="19" hasCustomPrompt="1"/>
          </p:nvPr>
        </p:nvSpPr>
        <p:spPr>
          <a:xfrm>
            <a:off x="2578270" y="1620706"/>
            <a:ext cx="8989843" cy="600921"/>
          </a:xfrm>
        </p:spPr>
        <p:txBody>
          <a:bodyPr>
            <a:noAutofit/>
          </a:bodyPr>
          <a:lstStyle>
            <a:lvl1pPr>
              <a:buClr>
                <a:schemeClr val="bg1"/>
              </a:buClr>
              <a:defRPr sz="5400">
                <a:solidFill>
                  <a:schemeClr val="bg1"/>
                </a:solidFill>
                <a:latin typeface="Tenorite" pitchFamily="2" charset="0"/>
              </a:defRPr>
            </a:lvl1pPr>
            <a:lvl2pPr>
              <a:buClr>
                <a:schemeClr val="bg1"/>
              </a:buClr>
              <a:defRPr sz="4000">
                <a:solidFill>
                  <a:schemeClr val="bg1"/>
                </a:solidFill>
                <a:latin typeface="Tenorite" pitchFamily="2" charset="0"/>
              </a:defRPr>
            </a:lvl2pPr>
            <a:lvl3pPr>
              <a:buClr>
                <a:schemeClr val="bg1"/>
              </a:buClr>
              <a:defRPr sz="4000">
                <a:solidFill>
                  <a:schemeClr val="bg1"/>
                </a:solidFill>
                <a:latin typeface="Tenorite" pitchFamily="2" charset="0"/>
              </a:defRPr>
            </a:lvl3pPr>
            <a:lvl4pPr>
              <a:buClr>
                <a:schemeClr val="bg1"/>
              </a:buClr>
              <a:defRPr sz="4000">
                <a:solidFill>
                  <a:schemeClr val="bg1"/>
                </a:solidFill>
                <a:latin typeface="Tenorite" pitchFamily="2" charset="0"/>
              </a:defRPr>
            </a:lvl4pPr>
            <a:lvl5pPr>
              <a:buClr>
                <a:schemeClr val="bg1"/>
              </a:buClr>
              <a:defRPr sz="4000">
                <a:solidFill>
                  <a:schemeClr val="bg1"/>
                </a:solidFill>
                <a:latin typeface="Tenorite" pitchFamily="2" charset="0"/>
              </a:defRPr>
            </a:lvl5pPr>
          </a:lstStyle>
          <a:p>
            <a:pPr lvl="0"/>
            <a:r>
              <a:rPr lang="en-GB"/>
              <a:t>"</a:t>
            </a:r>
          </a:p>
        </p:txBody>
      </p:sp>
      <p:sp>
        <p:nvSpPr>
          <p:cNvPr id="13" name="Oval 12">
            <a:extLst>
              <a:ext uri="{FF2B5EF4-FFF2-40B4-BE49-F238E27FC236}">
                <a16:creationId xmlns:a16="http://schemas.microsoft.com/office/drawing/2014/main" id="{FB673985-50E3-6449-ECB6-D9809FA0E198}"/>
              </a:ext>
            </a:extLst>
          </p:cNvPr>
          <p:cNvSpPr/>
          <p:nvPr userDrawn="1"/>
        </p:nvSpPr>
        <p:spPr>
          <a:xfrm>
            <a:off x="10330488" y="472657"/>
            <a:ext cx="121620" cy="1216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pic>
        <p:nvPicPr>
          <p:cNvPr id="14" name="Graphic 13">
            <a:extLst>
              <a:ext uri="{FF2B5EF4-FFF2-40B4-BE49-F238E27FC236}">
                <a16:creationId xmlns:a16="http://schemas.microsoft.com/office/drawing/2014/main" id="{2CCE7958-26A7-BFF6-727B-0D20BCEE7B4F}"/>
              </a:ext>
            </a:extLst>
          </p:cNvPr>
          <p:cNvPicPr>
            <a:picLocks noChangeAspect="1"/>
          </p:cNvPicPr>
          <p:nvPr userDrawn="1"/>
        </p:nvPicPr>
        <p:blipFill>
          <a:blip r:embed="rId3">
            <a:lum brigh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7989" y="434248"/>
            <a:ext cx="729010" cy="198438"/>
          </a:xfrm>
          <a:prstGeom prst="rect">
            <a:avLst/>
          </a:prstGeom>
        </p:spPr>
      </p:pic>
      <p:sp>
        <p:nvSpPr>
          <p:cNvPr id="15" name="Oval 14">
            <a:extLst>
              <a:ext uri="{FF2B5EF4-FFF2-40B4-BE49-F238E27FC236}">
                <a16:creationId xmlns:a16="http://schemas.microsoft.com/office/drawing/2014/main" id="{3D6D5509-1877-B6C5-6BFA-4B1EE23DFB90}"/>
              </a:ext>
            </a:extLst>
          </p:cNvPr>
          <p:cNvSpPr/>
          <p:nvPr userDrawn="1"/>
        </p:nvSpPr>
        <p:spPr>
          <a:xfrm>
            <a:off x="10030303" y="472657"/>
            <a:ext cx="121620" cy="1216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16" name="Rounded Rectangle 15">
            <a:extLst>
              <a:ext uri="{FF2B5EF4-FFF2-40B4-BE49-F238E27FC236}">
                <a16:creationId xmlns:a16="http://schemas.microsoft.com/office/drawing/2014/main" id="{98AD9F4F-B65C-2BDA-BDE8-474717F421AD}"/>
              </a:ext>
            </a:extLst>
          </p:cNvPr>
          <p:cNvSpPr/>
          <p:nvPr userDrawn="1"/>
        </p:nvSpPr>
        <p:spPr>
          <a:xfrm>
            <a:off x="10302849" y="472657"/>
            <a:ext cx="378356" cy="1216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17" name="TextBox 16">
            <a:extLst>
              <a:ext uri="{FF2B5EF4-FFF2-40B4-BE49-F238E27FC236}">
                <a16:creationId xmlns:a16="http://schemas.microsoft.com/office/drawing/2014/main" id="{0DC5022C-1226-1CBE-5F9B-102D9A2B7536}"/>
              </a:ext>
            </a:extLst>
          </p:cNvPr>
          <p:cNvSpPr txBox="1"/>
          <p:nvPr userDrawn="1"/>
        </p:nvSpPr>
        <p:spPr>
          <a:xfrm>
            <a:off x="9168889" y="441134"/>
            <a:ext cx="1389368" cy="184666"/>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Volume 05</a:t>
            </a:r>
          </a:p>
        </p:txBody>
      </p:sp>
    </p:spTree>
    <p:extLst>
      <p:ext uri="{BB962C8B-B14F-4D97-AF65-F5344CB8AC3E}">
        <p14:creationId xmlns:p14="http://schemas.microsoft.com/office/powerpoint/2010/main" val="2751844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Question 1 Awards">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2B42FD-EFD9-7827-36A3-EC25B9BE9DE0}"/>
              </a:ext>
            </a:extLst>
          </p:cNvPr>
          <p:cNvSpPr/>
          <p:nvPr userDrawn="1"/>
        </p:nvSpPr>
        <p:spPr>
          <a:xfrm>
            <a:off x="0" y="0"/>
            <a:ext cx="12192000" cy="6858000"/>
          </a:xfrm>
          <a:prstGeom prst="rect">
            <a:avLst/>
          </a:prstGeom>
          <a:gradFill flip="none" rotWithShape="1">
            <a:gsLst>
              <a:gs pos="30000">
                <a:srgbClr val="EFEFFF"/>
              </a:gs>
              <a:gs pos="87000">
                <a:srgbClr val="E9E9FF"/>
              </a:gs>
              <a:gs pos="100000">
                <a:srgbClr val="D3CFFF"/>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latin typeface="Tenorite" pitchFamily="2" charset="0"/>
            </a:endParaRPr>
          </a:p>
        </p:txBody>
      </p:sp>
      <p:sp>
        <p:nvSpPr>
          <p:cNvPr id="7" name="TextBox 6">
            <a:extLst>
              <a:ext uri="{FF2B5EF4-FFF2-40B4-BE49-F238E27FC236}">
                <a16:creationId xmlns:a16="http://schemas.microsoft.com/office/drawing/2014/main" id="{9E88362B-BFFC-A0D7-1630-DF01C12F7E7D}"/>
              </a:ext>
            </a:extLst>
          </p:cNvPr>
          <p:cNvSpPr txBox="1"/>
          <p:nvPr userDrawn="1"/>
        </p:nvSpPr>
        <p:spPr>
          <a:xfrm>
            <a:off x="634999" y="3129721"/>
            <a:ext cx="3242937" cy="738664"/>
          </a:xfrm>
          <a:prstGeom prst="rect">
            <a:avLst/>
          </a:prstGeom>
          <a:noFill/>
        </p:spPr>
        <p:txBody>
          <a:bodyPr wrap="square" lIns="0" tIns="0" rIns="0" bIns="0" anchor="t">
            <a:spAutoFit/>
          </a:bodyPr>
          <a:lstStyle/>
          <a:p>
            <a:r>
              <a:rPr lang="en-GB" sz="1600">
                <a:solidFill>
                  <a:schemeClr val="tx1">
                    <a:alpha val="63000"/>
                  </a:schemeClr>
                </a:solidFill>
                <a:latin typeface="Tenorite"/>
              </a:rPr>
              <a:t>Do you have something to add that wasn't covered in the previous slides? Go for it.</a:t>
            </a:r>
            <a:endParaRPr lang="en-US" sz="1600">
              <a:solidFill>
                <a:schemeClr val="tx1">
                  <a:alpha val="63000"/>
                </a:schemeClr>
              </a:solidFill>
            </a:endParaRPr>
          </a:p>
        </p:txBody>
      </p:sp>
      <p:sp>
        <p:nvSpPr>
          <p:cNvPr id="13" name="Title 8">
            <a:extLst>
              <a:ext uri="{FF2B5EF4-FFF2-40B4-BE49-F238E27FC236}">
                <a16:creationId xmlns:a16="http://schemas.microsoft.com/office/drawing/2014/main" id="{545388F7-FD2A-3BE5-759F-9AFD3F13FB3A}"/>
              </a:ext>
            </a:extLst>
          </p:cNvPr>
          <p:cNvSpPr txBox="1">
            <a:spLocks/>
          </p:cNvSpPr>
          <p:nvPr userDrawn="1"/>
        </p:nvSpPr>
        <p:spPr>
          <a:xfrm>
            <a:off x="634999" y="2032265"/>
            <a:ext cx="3242937" cy="1519239"/>
          </a:xfrm>
          <a:prstGeom prst="rect">
            <a:avLst/>
          </a:prstGeom>
        </p:spPr>
        <p:txBody>
          <a:bodyPr lIns="0" tIns="0" rIns="0" bIns="0">
            <a:noAutofit/>
          </a:bodyPr>
          <a:lst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a:lstStyle>
          <a:p>
            <a:r>
              <a:rPr lang="en-GB" sz="3200"/>
              <a:t>Additional information</a:t>
            </a:r>
          </a:p>
        </p:txBody>
      </p:sp>
      <p:sp>
        <p:nvSpPr>
          <p:cNvPr id="9" name="TextBox 8">
            <a:extLst>
              <a:ext uri="{FF2B5EF4-FFF2-40B4-BE49-F238E27FC236}">
                <a16:creationId xmlns:a16="http://schemas.microsoft.com/office/drawing/2014/main" id="{A22833CE-8414-4099-3267-DFBA14FA6583}"/>
              </a:ext>
            </a:extLst>
          </p:cNvPr>
          <p:cNvSpPr txBox="1">
            <a:spLocks/>
          </p:cNvSpPr>
          <p:nvPr userDrawn="1"/>
        </p:nvSpPr>
        <p:spPr>
          <a:xfrm>
            <a:off x="1" y="385472"/>
            <a:ext cx="1518129" cy="1237336"/>
          </a:xfrm>
          <a:custGeom>
            <a:avLst/>
            <a:gdLst/>
            <a:ahLst/>
            <a:cxnLst/>
            <a:rect l="l" t="t" r="r" b="b"/>
            <a:pathLst>
              <a:path w="1518129" h="1237336">
                <a:moveTo>
                  <a:pt x="988844" y="0"/>
                </a:moveTo>
                <a:lnTo>
                  <a:pt x="1157094" y="0"/>
                </a:lnTo>
                <a:cubicBezTo>
                  <a:pt x="1143073" y="52578"/>
                  <a:pt x="1123794" y="108954"/>
                  <a:pt x="1099258" y="169126"/>
                </a:cubicBezTo>
                <a:cubicBezTo>
                  <a:pt x="1074721" y="229299"/>
                  <a:pt x="1048140" y="289472"/>
                  <a:pt x="1019514" y="349644"/>
                </a:cubicBezTo>
                <a:cubicBezTo>
                  <a:pt x="990889" y="409817"/>
                  <a:pt x="961094" y="467361"/>
                  <a:pt x="930132" y="522275"/>
                </a:cubicBezTo>
                <a:cubicBezTo>
                  <a:pt x="899169" y="577190"/>
                  <a:pt x="869667" y="625971"/>
                  <a:pt x="841626" y="668617"/>
                </a:cubicBezTo>
                <a:cubicBezTo>
                  <a:pt x="813584" y="711264"/>
                  <a:pt x="787879" y="745440"/>
                  <a:pt x="764511" y="771144"/>
                </a:cubicBezTo>
                <a:lnTo>
                  <a:pt x="1190393" y="771144"/>
                </a:lnTo>
                <a:lnTo>
                  <a:pt x="1190393" y="411862"/>
                </a:lnTo>
                <a:cubicBezTo>
                  <a:pt x="1198572" y="399009"/>
                  <a:pt x="1207627" y="382359"/>
                  <a:pt x="1217558" y="361912"/>
                </a:cubicBezTo>
                <a:cubicBezTo>
                  <a:pt x="1227490" y="341465"/>
                  <a:pt x="1237421" y="320434"/>
                  <a:pt x="1247352" y="298819"/>
                </a:cubicBezTo>
                <a:cubicBezTo>
                  <a:pt x="1257284" y="277203"/>
                  <a:pt x="1266631" y="256172"/>
                  <a:pt x="1275394" y="235725"/>
                </a:cubicBezTo>
                <a:cubicBezTo>
                  <a:pt x="1284157" y="215278"/>
                  <a:pt x="1290291" y="197460"/>
                  <a:pt x="1293796" y="182271"/>
                </a:cubicBezTo>
                <a:lnTo>
                  <a:pt x="1365653" y="182271"/>
                </a:lnTo>
                <a:lnTo>
                  <a:pt x="1365653" y="771144"/>
                </a:lnTo>
                <a:lnTo>
                  <a:pt x="1518129" y="771144"/>
                </a:lnTo>
                <a:lnTo>
                  <a:pt x="1518129" y="913105"/>
                </a:lnTo>
                <a:lnTo>
                  <a:pt x="1365653" y="913105"/>
                </a:lnTo>
                <a:lnTo>
                  <a:pt x="1365653" y="1219810"/>
                </a:lnTo>
                <a:lnTo>
                  <a:pt x="1190393" y="1219810"/>
                </a:lnTo>
                <a:lnTo>
                  <a:pt x="1190393" y="913105"/>
                </a:lnTo>
                <a:lnTo>
                  <a:pt x="622550" y="913105"/>
                </a:lnTo>
                <a:lnTo>
                  <a:pt x="622550" y="769392"/>
                </a:lnTo>
                <a:cubicBezTo>
                  <a:pt x="637740" y="746024"/>
                  <a:pt x="657603" y="712725"/>
                  <a:pt x="682139" y="669494"/>
                </a:cubicBezTo>
                <a:cubicBezTo>
                  <a:pt x="706675" y="626263"/>
                  <a:pt x="733256" y="576606"/>
                  <a:pt x="761882" y="520523"/>
                </a:cubicBezTo>
                <a:cubicBezTo>
                  <a:pt x="790508" y="464440"/>
                  <a:pt x="818842" y="405727"/>
                  <a:pt x="846883" y="344386"/>
                </a:cubicBezTo>
                <a:cubicBezTo>
                  <a:pt x="874925" y="283045"/>
                  <a:pt x="901506" y="222581"/>
                  <a:pt x="926627" y="162992"/>
                </a:cubicBezTo>
                <a:cubicBezTo>
                  <a:pt x="951747" y="103404"/>
                  <a:pt x="972486" y="49073"/>
                  <a:pt x="988844" y="0"/>
                </a:cubicBezTo>
                <a:close/>
                <a:moveTo>
                  <a:pt x="0" y="0"/>
                </a:moveTo>
                <a:lnTo>
                  <a:pt x="15922" y="0"/>
                </a:lnTo>
                <a:cubicBezTo>
                  <a:pt x="91868" y="0"/>
                  <a:pt x="159927" y="17234"/>
                  <a:pt x="220100" y="51702"/>
                </a:cubicBezTo>
                <a:cubicBezTo>
                  <a:pt x="280273" y="86170"/>
                  <a:pt x="327885" y="133782"/>
                  <a:pt x="362937" y="194539"/>
                </a:cubicBezTo>
                <a:cubicBezTo>
                  <a:pt x="397989" y="255296"/>
                  <a:pt x="415515" y="325400"/>
                  <a:pt x="415515" y="404851"/>
                </a:cubicBezTo>
                <a:lnTo>
                  <a:pt x="415515" y="832485"/>
                </a:lnTo>
                <a:cubicBezTo>
                  <a:pt x="415515" y="911937"/>
                  <a:pt x="397989" y="982041"/>
                  <a:pt x="362937" y="1042797"/>
                </a:cubicBezTo>
                <a:cubicBezTo>
                  <a:pt x="327885" y="1103554"/>
                  <a:pt x="280273" y="1151167"/>
                  <a:pt x="220100" y="1185634"/>
                </a:cubicBezTo>
                <a:cubicBezTo>
                  <a:pt x="159927" y="1220102"/>
                  <a:pt x="91868" y="1237336"/>
                  <a:pt x="15922" y="1237336"/>
                </a:cubicBezTo>
                <a:lnTo>
                  <a:pt x="0" y="1237336"/>
                </a:lnTo>
                <a:lnTo>
                  <a:pt x="0" y="1096928"/>
                </a:lnTo>
                <a:lnTo>
                  <a:pt x="63242" y="1089022"/>
                </a:lnTo>
                <a:cubicBezTo>
                  <a:pt x="83689" y="1083618"/>
                  <a:pt x="102968" y="1075513"/>
                  <a:pt x="121078" y="1064705"/>
                </a:cubicBezTo>
                <a:cubicBezTo>
                  <a:pt x="157299" y="1043090"/>
                  <a:pt x="185632" y="1014172"/>
                  <a:pt x="206079" y="977951"/>
                </a:cubicBezTo>
                <a:cubicBezTo>
                  <a:pt x="226526" y="941731"/>
                  <a:pt x="236750" y="900837"/>
                  <a:pt x="236750" y="855269"/>
                </a:cubicBezTo>
                <a:lnTo>
                  <a:pt x="236750" y="382067"/>
                </a:lnTo>
                <a:cubicBezTo>
                  <a:pt x="236750" y="335331"/>
                  <a:pt x="226526" y="293853"/>
                  <a:pt x="206079" y="257633"/>
                </a:cubicBezTo>
                <a:cubicBezTo>
                  <a:pt x="185632" y="221412"/>
                  <a:pt x="157299" y="192786"/>
                  <a:pt x="121078" y="171755"/>
                </a:cubicBezTo>
                <a:cubicBezTo>
                  <a:pt x="102968" y="161240"/>
                  <a:pt x="83689" y="153353"/>
                  <a:pt x="63242" y="148095"/>
                </a:cubicBezTo>
                <a:lnTo>
                  <a:pt x="0" y="140403"/>
                </a:lnTo>
                <a:close/>
              </a:path>
            </a:pathLst>
          </a:custGeom>
          <a:solidFill>
            <a:srgbClr val="B3B2F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a:lstStyle>
          <a:p>
            <a:endParaRPr lang="en-GB" sz="13800">
              <a:solidFill>
                <a:srgbClr val="B3B2FB"/>
              </a:solidFill>
              <a:latin typeface="Chivo Bold" pitchFamily="2" charset="77"/>
              <a:cs typeface="Chivo Bold" pitchFamily="2" charset="77"/>
            </a:endParaRPr>
          </a:p>
        </p:txBody>
      </p:sp>
      <p:sp>
        <p:nvSpPr>
          <p:cNvPr id="5" name="Text Placeholder 48">
            <a:extLst>
              <a:ext uri="{FF2B5EF4-FFF2-40B4-BE49-F238E27FC236}">
                <a16:creationId xmlns:a16="http://schemas.microsoft.com/office/drawing/2014/main" id="{764E815C-87EF-4A58-0DD8-0DDA1386304C}"/>
              </a:ext>
            </a:extLst>
          </p:cNvPr>
          <p:cNvSpPr txBox="1">
            <a:spLocks/>
          </p:cNvSpPr>
          <p:nvPr userDrawn="1"/>
        </p:nvSpPr>
        <p:spPr>
          <a:xfrm>
            <a:off x="4235094" y="1017897"/>
            <a:ext cx="7321906" cy="5454892"/>
          </a:xfrm>
          <a:prstGeom prst="roundRect">
            <a:avLst>
              <a:gd name="adj" fmla="val 4092"/>
            </a:avLst>
          </a:prstGeom>
          <a:solidFill>
            <a:schemeClr val="accent6">
              <a:alpha val="20000"/>
            </a:schemeClr>
          </a:solidFill>
        </p:spPr>
        <p:txBody>
          <a:bodyPr vert="horz" wrap="square" lIns="0" tIns="0" rIns="0" bIns="0" rtlCol="0">
            <a:normAutofit/>
          </a:bodyPr>
          <a:lstStyle>
            <a:lvl1pPr indent="0">
              <a:lnSpc>
                <a:spcPct val="100000"/>
              </a:lnSpc>
              <a:spcBef>
                <a:spcPts val="500"/>
              </a:spcBef>
              <a:buClr>
                <a:schemeClr val="bg1"/>
              </a:buClr>
              <a:buFont typeface="Arial" panose="020B0604020202020204" pitchFamily="34" charset="0"/>
              <a:buNone/>
              <a:defRPr sz="2000" b="0" i="0">
                <a:solidFill>
                  <a:schemeClr val="bg1"/>
                </a:solidFill>
                <a:latin typeface="Tenorite" pitchFamily="2" charset="0"/>
                <a:ea typeface="Inter" panose="02000503000000020004" pitchFamily="2" charset="0"/>
              </a:defRPr>
            </a:lvl1pPr>
            <a:lvl2pPr marL="180000" indent="-180000">
              <a:lnSpc>
                <a:spcPct val="100000"/>
              </a:lnSpc>
              <a:spcBef>
                <a:spcPts val="500"/>
              </a:spcBef>
              <a:buClr>
                <a:schemeClr val="bg1"/>
              </a:buClr>
              <a:buSzPct val="100000"/>
              <a:buFont typeface="Arial" panose="020B0604020202020204" pitchFamily="34" charset="0"/>
              <a:buChar char="•"/>
              <a:defRPr sz="2000" b="0" i="0">
                <a:solidFill>
                  <a:schemeClr val="bg1"/>
                </a:solidFill>
                <a:latin typeface="Tenorite" pitchFamily="2" charset="0"/>
                <a:ea typeface="Inter" panose="02000503000000020004" pitchFamily="2" charset="0"/>
              </a:defRPr>
            </a:lvl2pPr>
            <a:lvl3pPr marL="36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3pPr>
            <a:lvl4pPr marL="72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4pPr>
            <a:lvl5pPr marL="1080000" indent="-180000">
              <a:lnSpc>
                <a:spcPct val="100000"/>
              </a:lnSpc>
              <a:spcBef>
                <a:spcPts val="500"/>
              </a:spcBef>
              <a:buClr>
                <a:schemeClr val="bg1"/>
              </a:buClr>
              <a:buFont typeface="Arial" panose="020B0604020202020204" pitchFamily="34" charset="0"/>
              <a:buChar char="•"/>
              <a:defRPr sz="1900" b="0" i="0">
                <a:solidFill>
                  <a:schemeClr val="bg1"/>
                </a:solidFill>
                <a:latin typeface="Inter" panose="02000503000000020004" pitchFamily="2" charset="0"/>
                <a:ea typeface="Inter" panose="0200050300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 </a:t>
            </a:r>
          </a:p>
        </p:txBody>
      </p:sp>
      <p:sp>
        <p:nvSpPr>
          <p:cNvPr id="15" name="TextBox 14">
            <a:extLst>
              <a:ext uri="{FF2B5EF4-FFF2-40B4-BE49-F238E27FC236}">
                <a16:creationId xmlns:a16="http://schemas.microsoft.com/office/drawing/2014/main" id="{1CD1F593-6F37-8B72-5BB8-50A47E264C4E}"/>
              </a:ext>
            </a:extLst>
          </p:cNvPr>
          <p:cNvSpPr txBox="1"/>
          <p:nvPr userDrawn="1"/>
        </p:nvSpPr>
        <p:spPr>
          <a:xfrm>
            <a:off x="4470561" y="6565579"/>
            <a:ext cx="6619931" cy="161583"/>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050" b="0" i="1" kern="1200">
                <a:solidFill>
                  <a:schemeClr val="bg1">
                    <a:lumMod val="65000"/>
                  </a:schemeClr>
                </a:solidFill>
                <a:latin typeface="Tenorite" pitchFamily="2" charset="0"/>
                <a:ea typeface="Inter" panose="02000503000000020004" pitchFamily="2" charset="0"/>
                <a:cs typeface="+mn-cs"/>
              </a:rPr>
              <a:t>100-200 words preferred</a:t>
            </a:r>
          </a:p>
        </p:txBody>
      </p:sp>
      <p:sp>
        <p:nvSpPr>
          <p:cNvPr id="16" name="Text Placeholder 25">
            <a:extLst>
              <a:ext uri="{FF2B5EF4-FFF2-40B4-BE49-F238E27FC236}">
                <a16:creationId xmlns:a16="http://schemas.microsoft.com/office/drawing/2014/main" id="{8E635FD9-6D6E-C047-D65D-5D550EDEA8B6}"/>
              </a:ext>
            </a:extLst>
          </p:cNvPr>
          <p:cNvSpPr>
            <a:spLocks noGrp="1"/>
          </p:cNvSpPr>
          <p:nvPr>
            <p:ph type="body" sz="quarter" idx="10"/>
          </p:nvPr>
        </p:nvSpPr>
        <p:spPr>
          <a:xfrm>
            <a:off x="4571999" y="1332854"/>
            <a:ext cx="6710767" cy="4824978"/>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Oval 16">
            <a:extLst>
              <a:ext uri="{FF2B5EF4-FFF2-40B4-BE49-F238E27FC236}">
                <a16:creationId xmlns:a16="http://schemas.microsoft.com/office/drawing/2014/main" id="{5A91CE62-A0C2-7AE8-1123-810F480FA0CB}"/>
              </a:ext>
            </a:extLst>
          </p:cNvPr>
          <p:cNvSpPr/>
          <p:nvPr userDrawn="1"/>
        </p:nvSpPr>
        <p:spPr>
          <a:xfrm>
            <a:off x="10330488"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pic>
        <p:nvPicPr>
          <p:cNvPr id="18" name="Graphic 17">
            <a:extLst>
              <a:ext uri="{FF2B5EF4-FFF2-40B4-BE49-F238E27FC236}">
                <a16:creationId xmlns:a16="http://schemas.microsoft.com/office/drawing/2014/main" id="{04392E99-B610-0843-5B35-65DCF8BAAA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7989" y="434248"/>
            <a:ext cx="729010" cy="198438"/>
          </a:xfrm>
          <a:prstGeom prst="rect">
            <a:avLst/>
          </a:prstGeom>
        </p:spPr>
      </p:pic>
      <p:sp>
        <p:nvSpPr>
          <p:cNvPr id="21" name="Oval 20">
            <a:extLst>
              <a:ext uri="{FF2B5EF4-FFF2-40B4-BE49-F238E27FC236}">
                <a16:creationId xmlns:a16="http://schemas.microsoft.com/office/drawing/2014/main" id="{E84E3A09-2068-D327-9C43-B2CE516B68C2}"/>
              </a:ext>
            </a:extLst>
          </p:cNvPr>
          <p:cNvSpPr/>
          <p:nvPr userDrawn="1"/>
        </p:nvSpPr>
        <p:spPr>
          <a:xfrm>
            <a:off x="10030303"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22" name="Rounded Rectangle 21">
            <a:extLst>
              <a:ext uri="{FF2B5EF4-FFF2-40B4-BE49-F238E27FC236}">
                <a16:creationId xmlns:a16="http://schemas.microsoft.com/office/drawing/2014/main" id="{443B689B-C638-589F-37D4-DDAC22517562}"/>
              </a:ext>
            </a:extLst>
          </p:cNvPr>
          <p:cNvSpPr/>
          <p:nvPr userDrawn="1"/>
        </p:nvSpPr>
        <p:spPr>
          <a:xfrm>
            <a:off x="10302849" y="472657"/>
            <a:ext cx="378356" cy="12162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24" name="TextBox 23">
            <a:extLst>
              <a:ext uri="{FF2B5EF4-FFF2-40B4-BE49-F238E27FC236}">
                <a16:creationId xmlns:a16="http://schemas.microsoft.com/office/drawing/2014/main" id="{C92B4F25-8F59-6445-FA08-4FF5FD0142FD}"/>
              </a:ext>
            </a:extLst>
          </p:cNvPr>
          <p:cNvSpPr txBox="1"/>
          <p:nvPr userDrawn="1"/>
        </p:nvSpPr>
        <p:spPr>
          <a:xfrm>
            <a:off x="9168889" y="441134"/>
            <a:ext cx="1389368" cy="184666"/>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tx2"/>
                </a:solidFill>
                <a:latin typeface="Tenorite" pitchFamily="2" charset="0"/>
                <a:ea typeface="Inter" panose="02000503000000020004" pitchFamily="2" charset="0"/>
                <a:cs typeface="+mn-cs"/>
              </a:rPr>
              <a:t>Volume 05</a:t>
            </a:r>
          </a:p>
        </p:txBody>
      </p:sp>
    </p:spTree>
    <p:extLst>
      <p:ext uri="{BB962C8B-B14F-4D97-AF65-F5344CB8AC3E}">
        <p14:creationId xmlns:p14="http://schemas.microsoft.com/office/powerpoint/2010/main" val="2209297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mission Awards">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DEA153-E5A6-4E1A-94D9-0F4320941FF0}"/>
              </a:ext>
            </a:extLst>
          </p:cNvPr>
          <p:cNvSpPr/>
          <p:nvPr userDrawn="1"/>
        </p:nvSpPr>
        <p:spPr>
          <a:xfrm flipH="1">
            <a:off x="0" y="0"/>
            <a:ext cx="12192000" cy="6858000"/>
          </a:xfrm>
          <a:prstGeom prst="rect">
            <a:avLst/>
          </a:prstGeom>
          <a:gradFill flip="none" rotWithShape="1">
            <a:gsLst>
              <a:gs pos="54000">
                <a:srgbClr val="9581DB">
                  <a:alpha val="75000"/>
                </a:srgbClr>
              </a:gs>
              <a:gs pos="0">
                <a:srgbClr val="7466B0">
                  <a:alpha val="85000"/>
                </a:srgbClr>
              </a:gs>
              <a:gs pos="100000">
                <a:srgbClr val="E7E3F7">
                  <a:alpha val="7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000">
              <a:latin typeface="Tenorite" pitchFamily="2" charset="0"/>
            </a:endParaRPr>
          </a:p>
        </p:txBody>
      </p:sp>
      <p:sp>
        <p:nvSpPr>
          <p:cNvPr id="2" name="Rectangle 1">
            <a:extLst>
              <a:ext uri="{FF2B5EF4-FFF2-40B4-BE49-F238E27FC236}">
                <a16:creationId xmlns:a16="http://schemas.microsoft.com/office/drawing/2014/main" id="{BD139BDA-673C-03FF-11B8-439DDB1D1AF8}"/>
              </a:ext>
            </a:extLst>
          </p:cNvPr>
          <p:cNvSpPr/>
          <p:nvPr userDrawn="1"/>
        </p:nvSpPr>
        <p:spPr>
          <a:xfrm>
            <a:off x="1" y="0"/>
            <a:ext cx="12192000" cy="6858000"/>
          </a:xfrm>
          <a:prstGeom prst="rect">
            <a:avLst/>
          </a:prstGeom>
          <a:gradFill flip="none" rotWithShape="1">
            <a:gsLst>
              <a:gs pos="54000">
                <a:srgbClr val="9581DB">
                  <a:alpha val="75000"/>
                </a:srgbClr>
              </a:gs>
              <a:gs pos="0">
                <a:srgbClr val="7466B0">
                  <a:alpha val="85000"/>
                </a:srgbClr>
              </a:gs>
              <a:gs pos="100000">
                <a:srgbClr val="E7E3F7">
                  <a:alpha val="7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000">
              <a:latin typeface="Tenorite" pitchFamily="2" charset="0"/>
            </a:endParaRPr>
          </a:p>
        </p:txBody>
      </p:sp>
      <p:grpSp>
        <p:nvGrpSpPr>
          <p:cNvPr id="6" name="Group 5">
            <a:extLst>
              <a:ext uri="{FF2B5EF4-FFF2-40B4-BE49-F238E27FC236}">
                <a16:creationId xmlns:a16="http://schemas.microsoft.com/office/drawing/2014/main" id="{EE6F0FC4-B7B5-405F-4C9D-BB9943B33E92}"/>
              </a:ext>
            </a:extLst>
          </p:cNvPr>
          <p:cNvGrpSpPr/>
          <p:nvPr userDrawn="1"/>
        </p:nvGrpSpPr>
        <p:grpSpPr>
          <a:xfrm>
            <a:off x="8611810" y="0"/>
            <a:ext cx="3580189" cy="6858000"/>
            <a:chOff x="8646405" y="0"/>
            <a:chExt cx="3545594" cy="6791732"/>
          </a:xfrm>
        </p:grpSpPr>
        <p:pic>
          <p:nvPicPr>
            <p:cNvPr id="7" name="Picture 6" descr="A black and white pattern&#10;&#10;Description automatically generated">
              <a:extLst>
                <a:ext uri="{FF2B5EF4-FFF2-40B4-BE49-F238E27FC236}">
                  <a16:creationId xmlns:a16="http://schemas.microsoft.com/office/drawing/2014/main" id="{4713D22B-8586-F999-70E0-9658AA9417ED}"/>
                </a:ext>
              </a:extLst>
            </p:cNvPr>
            <p:cNvPicPr>
              <a:picLocks noChangeAspect="1"/>
            </p:cNvPicPr>
            <p:nvPr userDrawn="1"/>
          </p:nvPicPr>
          <p:blipFill rotWithShape="1">
            <a:blip r:embed="rId2">
              <a:alphaModFix amt="23000"/>
              <a:extLst>
                <a:ext uri="{28A0092B-C50C-407E-A947-70E740481C1C}">
                  <a14:useLocalDpi xmlns:a14="http://schemas.microsoft.com/office/drawing/2010/main" val="0"/>
                </a:ext>
              </a:extLst>
            </a:blip>
            <a:srcRect t="12890"/>
            <a:stretch/>
          </p:blipFill>
          <p:spPr>
            <a:xfrm>
              <a:off x="8646405" y="0"/>
              <a:ext cx="3545594" cy="3516503"/>
            </a:xfrm>
            <a:prstGeom prst="rect">
              <a:avLst/>
            </a:prstGeom>
          </p:spPr>
        </p:pic>
        <p:pic>
          <p:nvPicPr>
            <p:cNvPr id="9" name="Picture 8" descr="A black and white pattern&#10;&#10;Description automatically generated">
              <a:extLst>
                <a:ext uri="{FF2B5EF4-FFF2-40B4-BE49-F238E27FC236}">
                  <a16:creationId xmlns:a16="http://schemas.microsoft.com/office/drawing/2014/main" id="{A1E67034-E6C8-BB46-27B4-F515133F7C63}"/>
                </a:ext>
              </a:extLst>
            </p:cNvPr>
            <p:cNvPicPr>
              <a:picLocks noChangeAspect="1"/>
            </p:cNvPicPr>
            <p:nvPr userDrawn="1"/>
          </p:nvPicPr>
          <p:blipFill rotWithShape="1">
            <a:blip r:embed="rId2">
              <a:alphaModFix amt="22000"/>
              <a:extLst>
                <a:ext uri="{28A0092B-C50C-407E-A947-70E740481C1C}">
                  <a14:useLocalDpi xmlns:a14="http://schemas.microsoft.com/office/drawing/2010/main" val="0"/>
                </a:ext>
              </a:extLst>
            </a:blip>
            <a:srcRect t="12891" b="6363"/>
            <a:stretch/>
          </p:blipFill>
          <p:spPr>
            <a:xfrm>
              <a:off x="8646405" y="3532095"/>
              <a:ext cx="3545594" cy="3259637"/>
            </a:xfrm>
            <a:prstGeom prst="rect">
              <a:avLst/>
            </a:prstGeom>
          </p:spPr>
        </p:pic>
      </p:grpSp>
      <p:sp>
        <p:nvSpPr>
          <p:cNvPr id="8" name="Oval 7">
            <a:extLst>
              <a:ext uri="{FF2B5EF4-FFF2-40B4-BE49-F238E27FC236}">
                <a16:creationId xmlns:a16="http://schemas.microsoft.com/office/drawing/2014/main" id="{8ACD01B5-7FF1-8872-0245-357F1EDF494A}"/>
              </a:ext>
            </a:extLst>
          </p:cNvPr>
          <p:cNvSpPr/>
          <p:nvPr userDrawn="1"/>
        </p:nvSpPr>
        <p:spPr>
          <a:xfrm>
            <a:off x="1851866" y="6272469"/>
            <a:ext cx="121620" cy="1216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sp>
        <p:nvSpPr>
          <p:cNvPr id="10" name="Rounded Rectangle 9">
            <a:extLst>
              <a:ext uri="{FF2B5EF4-FFF2-40B4-BE49-F238E27FC236}">
                <a16:creationId xmlns:a16="http://schemas.microsoft.com/office/drawing/2014/main" id="{3CF75787-BD43-1968-17B6-BB649EE9C5CD}"/>
              </a:ext>
            </a:extLst>
          </p:cNvPr>
          <p:cNvSpPr/>
          <p:nvPr userDrawn="1"/>
        </p:nvSpPr>
        <p:spPr>
          <a:xfrm>
            <a:off x="9599358" y="6272469"/>
            <a:ext cx="378356" cy="1216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pic>
        <p:nvPicPr>
          <p:cNvPr id="11" name="Graphic 10">
            <a:extLst>
              <a:ext uri="{FF2B5EF4-FFF2-40B4-BE49-F238E27FC236}">
                <a16:creationId xmlns:a16="http://schemas.microsoft.com/office/drawing/2014/main" id="{F02D19C1-6E96-1354-23B8-EEF197D5F57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888" y="6234061"/>
            <a:ext cx="729010" cy="198438"/>
          </a:xfrm>
          <a:prstGeom prst="rect">
            <a:avLst/>
          </a:prstGeom>
        </p:spPr>
      </p:pic>
      <p:sp>
        <p:nvSpPr>
          <p:cNvPr id="14" name="Oval 13">
            <a:extLst>
              <a:ext uri="{FF2B5EF4-FFF2-40B4-BE49-F238E27FC236}">
                <a16:creationId xmlns:a16="http://schemas.microsoft.com/office/drawing/2014/main" id="{04409521-F6F0-ED28-A64F-60C9EE6268CF}"/>
              </a:ext>
            </a:extLst>
          </p:cNvPr>
          <p:cNvSpPr/>
          <p:nvPr userDrawn="1"/>
        </p:nvSpPr>
        <p:spPr>
          <a:xfrm>
            <a:off x="6977105" y="6272469"/>
            <a:ext cx="121620" cy="1216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sp>
        <p:nvSpPr>
          <p:cNvPr id="20" name="Rounded Rectangle 19">
            <a:extLst>
              <a:ext uri="{FF2B5EF4-FFF2-40B4-BE49-F238E27FC236}">
                <a16:creationId xmlns:a16="http://schemas.microsoft.com/office/drawing/2014/main" id="{D9D1C807-884F-5E95-DB3B-42777DECA842}"/>
              </a:ext>
            </a:extLst>
          </p:cNvPr>
          <p:cNvSpPr/>
          <p:nvPr userDrawn="1"/>
        </p:nvSpPr>
        <p:spPr>
          <a:xfrm>
            <a:off x="4235094" y="6272469"/>
            <a:ext cx="378356" cy="1216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pic>
        <p:nvPicPr>
          <p:cNvPr id="21" name="Graphic 20">
            <a:extLst>
              <a:ext uri="{FF2B5EF4-FFF2-40B4-BE49-F238E27FC236}">
                <a16:creationId xmlns:a16="http://schemas.microsoft.com/office/drawing/2014/main" id="{6153E4CC-FCC6-1961-DFFF-9F75EE437A5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476685" y="6261457"/>
            <a:ext cx="1091428" cy="137594"/>
          </a:xfrm>
          <a:prstGeom prst="rect">
            <a:avLst/>
          </a:prstGeom>
        </p:spPr>
      </p:pic>
      <p:sp>
        <p:nvSpPr>
          <p:cNvPr id="3" name="TextBox 2">
            <a:extLst>
              <a:ext uri="{FF2B5EF4-FFF2-40B4-BE49-F238E27FC236}">
                <a16:creationId xmlns:a16="http://schemas.microsoft.com/office/drawing/2014/main" id="{2924C9AF-6036-F13C-11F4-F48425461D98}"/>
              </a:ext>
            </a:extLst>
          </p:cNvPr>
          <p:cNvSpPr txBox="1"/>
          <p:nvPr userDrawn="1"/>
        </p:nvSpPr>
        <p:spPr>
          <a:xfrm>
            <a:off x="2472454" y="6240946"/>
            <a:ext cx="1263672" cy="184666"/>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Volume 05</a:t>
            </a:r>
          </a:p>
        </p:txBody>
      </p:sp>
      <p:sp>
        <p:nvSpPr>
          <p:cNvPr id="4" name="TextBox 3">
            <a:extLst>
              <a:ext uri="{FF2B5EF4-FFF2-40B4-BE49-F238E27FC236}">
                <a16:creationId xmlns:a16="http://schemas.microsoft.com/office/drawing/2014/main" id="{8FC87E27-7EF6-543C-4211-14CC049A8177}"/>
              </a:ext>
            </a:extLst>
          </p:cNvPr>
          <p:cNvSpPr txBox="1"/>
          <p:nvPr userDrawn="1"/>
        </p:nvSpPr>
        <p:spPr>
          <a:xfrm>
            <a:off x="5093734" y="6240946"/>
            <a:ext cx="1384400" cy="184666"/>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29.05.2024</a:t>
            </a:r>
          </a:p>
        </p:txBody>
      </p:sp>
      <p:sp>
        <p:nvSpPr>
          <p:cNvPr id="5" name="TextBox 4">
            <a:extLst>
              <a:ext uri="{FF2B5EF4-FFF2-40B4-BE49-F238E27FC236}">
                <a16:creationId xmlns:a16="http://schemas.microsoft.com/office/drawing/2014/main" id="{764491F6-B362-07D6-E451-0CEEDA96779D}"/>
              </a:ext>
            </a:extLst>
          </p:cNvPr>
          <p:cNvSpPr txBox="1"/>
          <p:nvPr userDrawn="1"/>
        </p:nvSpPr>
        <p:spPr>
          <a:xfrm>
            <a:off x="7572773" y="6240946"/>
            <a:ext cx="1527613" cy="184666"/>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Amsterdam</a:t>
            </a:r>
          </a:p>
        </p:txBody>
      </p:sp>
      <p:sp>
        <p:nvSpPr>
          <p:cNvPr id="17" name="TextBox 16">
            <a:extLst>
              <a:ext uri="{FF2B5EF4-FFF2-40B4-BE49-F238E27FC236}">
                <a16:creationId xmlns:a16="http://schemas.microsoft.com/office/drawing/2014/main" id="{D40A4061-788C-9783-3091-B51076438F0B}"/>
              </a:ext>
            </a:extLst>
          </p:cNvPr>
          <p:cNvSpPr txBox="1"/>
          <p:nvPr userDrawn="1"/>
        </p:nvSpPr>
        <p:spPr>
          <a:xfrm>
            <a:off x="623887" y="692151"/>
            <a:ext cx="6703345" cy="3939540"/>
          </a:xfrm>
          <a:prstGeom prst="rect">
            <a:avLst/>
          </a:prstGeom>
          <a:noFill/>
        </p:spPr>
        <p:txBody>
          <a:bodyPr wrap="square" lIns="0" tIns="0" rIns="0" bIns="0" rtlCol="0">
            <a:spAutoFit/>
          </a:bodyPr>
          <a:lstStyle/>
          <a:p>
            <a:pPr>
              <a:lnSpc>
                <a:spcPct val="100000"/>
              </a:lnSpc>
            </a:pPr>
            <a:r>
              <a:rPr lang="en-GB" sz="3200" b="0" i="0" kern="1200" dirty="0">
                <a:solidFill>
                  <a:schemeClr val="bg1"/>
                </a:solidFill>
                <a:latin typeface="Tenorite" pitchFamily="2" charset="0"/>
                <a:ea typeface="Inter" panose="02000503000000020004" pitchFamily="2" charset="0"/>
                <a:cs typeface="+mn-cs"/>
              </a:rPr>
              <a:t>Please submit your completed </a:t>
            </a:r>
            <a:br>
              <a:rPr lang="en-GB" sz="3200" b="0" i="0" kern="1200" dirty="0">
                <a:solidFill>
                  <a:schemeClr val="bg1"/>
                </a:solidFill>
                <a:latin typeface="Tenorite" pitchFamily="2" charset="0"/>
                <a:ea typeface="Inter" panose="02000503000000020004" pitchFamily="2" charset="0"/>
                <a:cs typeface="+mn-cs"/>
              </a:rPr>
            </a:br>
            <a:r>
              <a:rPr lang="en-GB" sz="3200" b="0" i="0" kern="1200" dirty="0">
                <a:solidFill>
                  <a:schemeClr val="bg1"/>
                </a:solidFill>
                <a:latin typeface="Tenorite" pitchFamily="2" charset="0"/>
                <a:ea typeface="Inter" panose="02000503000000020004" pitchFamily="2" charset="0"/>
                <a:cs typeface="+mn-cs"/>
              </a:rPr>
              <a:t>slides </a:t>
            </a:r>
            <a:r>
              <a:rPr lang="en-GB" sz="3200" b="1" i="0" kern="1200" dirty="0">
                <a:solidFill>
                  <a:schemeClr val="bg1"/>
                </a:solidFill>
                <a:latin typeface="Tenorite" pitchFamily="2" charset="0"/>
                <a:ea typeface="Inter" panose="02000503000000020004" pitchFamily="2" charset="0"/>
                <a:cs typeface="+mn-cs"/>
              </a:rPr>
              <a:t>katya.kazantceva@mews.com</a:t>
            </a:r>
            <a:r>
              <a:rPr lang="en-GB" sz="3200" b="0" i="0" kern="1200" dirty="0">
                <a:solidFill>
                  <a:schemeClr val="bg1"/>
                </a:solidFill>
                <a:latin typeface="Tenorite" pitchFamily="2" charset="0"/>
                <a:ea typeface="Inter" panose="02000503000000020004" pitchFamily="2" charset="0"/>
                <a:cs typeface="+mn-cs"/>
              </a:rPr>
              <a:t>,          </a:t>
            </a:r>
            <a:r>
              <a:rPr lang="en-GB" sz="3200" dirty="0">
                <a:solidFill>
                  <a:schemeClr val="bg1"/>
                </a:solidFill>
                <a:latin typeface="Tenorite"/>
              </a:rPr>
              <a:t>before 26</a:t>
            </a:r>
            <a:r>
              <a:rPr lang="en-GB" sz="3200" baseline="30000" dirty="0">
                <a:solidFill>
                  <a:schemeClr val="bg1"/>
                </a:solidFill>
                <a:latin typeface="Tenorite"/>
              </a:rPr>
              <a:t>th </a:t>
            </a:r>
            <a:r>
              <a:rPr lang="en-GB" sz="3200" baseline="0" dirty="0">
                <a:solidFill>
                  <a:schemeClr val="bg1"/>
                </a:solidFill>
                <a:latin typeface="Tenorite"/>
              </a:rPr>
              <a:t>April </a:t>
            </a:r>
            <a:r>
              <a:rPr lang="en-GB" sz="3200" dirty="0">
                <a:solidFill>
                  <a:schemeClr val="bg1"/>
                </a:solidFill>
                <a:latin typeface="Tenorite"/>
              </a:rPr>
              <a:t>2024, and copy </a:t>
            </a:r>
            <a:br>
              <a:rPr lang="en-GB" sz="3200" dirty="0">
                <a:solidFill>
                  <a:schemeClr val="bg1"/>
                </a:solidFill>
                <a:latin typeface="Tenorite"/>
              </a:rPr>
            </a:br>
            <a:r>
              <a:rPr lang="en-GB" sz="3200" dirty="0">
                <a:solidFill>
                  <a:schemeClr val="bg1"/>
                </a:solidFill>
                <a:latin typeface="Tenorite"/>
              </a:rPr>
              <a:t>your Customer Success Manager </a:t>
            </a:r>
            <a:br>
              <a:rPr lang="en-GB" sz="3200" dirty="0">
                <a:solidFill>
                  <a:schemeClr val="bg1"/>
                </a:solidFill>
                <a:latin typeface="Tenorite"/>
              </a:rPr>
            </a:br>
            <a:r>
              <a:rPr lang="en-GB" sz="3200" dirty="0">
                <a:solidFill>
                  <a:schemeClr val="bg1"/>
                </a:solidFill>
                <a:latin typeface="Tenorite"/>
              </a:rPr>
              <a:t>into the email.</a:t>
            </a:r>
          </a:p>
          <a:p>
            <a:pPr>
              <a:lnSpc>
                <a:spcPct val="100000"/>
              </a:lnSpc>
            </a:pPr>
            <a:endParaRPr lang="en-GB" sz="3200" dirty="0">
              <a:solidFill>
                <a:schemeClr val="bg1"/>
              </a:solidFill>
              <a:latin typeface="Tenorite"/>
            </a:endParaRPr>
          </a:p>
          <a:p>
            <a:pPr>
              <a:lnSpc>
                <a:spcPct val="100000"/>
              </a:lnSpc>
            </a:pPr>
            <a:r>
              <a:rPr lang="en-GB" sz="3200" dirty="0">
                <a:solidFill>
                  <a:schemeClr val="bg1"/>
                </a:solidFill>
                <a:latin typeface="Tenorite"/>
              </a:rPr>
              <a:t>Thank you and good luck!</a:t>
            </a:r>
          </a:p>
          <a:p>
            <a:pPr marL="0" lvl="0" indent="0" algn="l" defTabSz="914400" rtl="0" eaLnBrk="1" latinLnBrk="0" hangingPunct="1">
              <a:lnSpc>
                <a:spcPct val="100000"/>
              </a:lnSpc>
              <a:spcBef>
                <a:spcPts val="0"/>
              </a:spcBef>
              <a:buClr>
                <a:schemeClr val="tx1"/>
              </a:buClr>
              <a:buFont typeface="Arial" panose="020B0604020202020204" pitchFamily="34" charset="0"/>
              <a:buNone/>
            </a:pPr>
            <a:endParaRPr lang="en-GB" sz="3200" b="0" i="0" kern="1200" dirty="0">
              <a:solidFill>
                <a:schemeClr val="bg1"/>
              </a:solidFill>
              <a:latin typeface="Tenorite" pitchFamily="2" charset="0"/>
              <a:ea typeface="Inter" panose="02000503000000020004" pitchFamily="2" charset="0"/>
              <a:cs typeface="+mn-cs"/>
            </a:endParaRPr>
          </a:p>
        </p:txBody>
      </p:sp>
    </p:spTree>
    <p:extLst>
      <p:ext uri="{BB962C8B-B14F-4D97-AF65-F5344CB8AC3E}">
        <p14:creationId xmlns:p14="http://schemas.microsoft.com/office/powerpoint/2010/main" val="3742102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war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3A5A94-A73E-E930-E603-9F3BA04FEA60}"/>
              </a:ext>
            </a:extLst>
          </p:cNvPr>
          <p:cNvGrpSpPr/>
          <p:nvPr userDrawn="1"/>
        </p:nvGrpSpPr>
        <p:grpSpPr>
          <a:xfrm>
            <a:off x="9263746" y="436765"/>
            <a:ext cx="2293451" cy="198639"/>
            <a:chOff x="8670844" y="409802"/>
            <a:chExt cx="2886205" cy="249979"/>
          </a:xfrm>
        </p:grpSpPr>
        <p:pic>
          <p:nvPicPr>
            <p:cNvPr id="29" name="Graphic 28">
              <a:extLst>
                <a:ext uri="{FF2B5EF4-FFF2-40B4-BE49-F238E27FC236}">
                  <a16:creationId xmlns:a16="http://schemas.microsoft.com/office/drawing/2014/main" id="{D47D30CC-67D5-F2C2-552F-FF8D5C3C9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891547" y="409802"/>
              <a:ext cx="1665502" cy="210147"/>
            </a:xfrm>
            <a:prstGeom prst="rect">
              <a:avLst/>
            </a:prstGeom>
          </p:spPr>
        </p:pic>
        <p:sp>
          <p:nvSpPr>
            <p:cNvPr id="13" name="TextBox 12">
              <a:extLst>
                <a:ext uri="{FF2B5EF4-FFF2-40B4-BE49-F238E27FC236}">
                  <a16:creationId xmlns:a16="http://schemas.microsoft.com/office/drawing/2014/main" id="{0384D422-29DC-F688-1BBC-89902030C2E3}"/>
                </a:ext>
              </a:extLst>
            </p:cNvPr>
            <p:cNvSpPr txBox="1"/>
            <p:nvPr userDrawn="1"/>
          </p:nvSpPr>
          <p:spPr>
            <a:xfrm>
              <a:off x="8670844" y="427387"/>
              <a:ext cx="1389368" cy="232394"/>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tx1"/>
                  </a:solidFill>
                  <a:latin typeface="Tenorite" pitchFamily="2" charset="0"/>
                  <a:ea typeface="Inter" panose="02000503000000020004" pitchFamily="2" charset="0"/>
                  <a:cs typeface="+mn-cs"/>
                </a:rPr>
                <a:t>Presented by</a:t>
              </a:r>
            </a:p>
          </p:txBody>
        </p:sp>
      </p:grpSp>
      <p:sp>
        <p:nvSpPr>
          <p:cNvPr id="14" name="TextBox 13">
            <a:extLst>
              <a:ext uri="{FF2B5EF4-FFF2-40B4-BE49-F238E27FC236}">
                <a16:creationId xmlns:a16="http://schemas.microsoft.com/office/drawing/2014/main" id="{FF474DDA-9D82-1BA6-2308-438B6D83B9A0}"/>
              </a:ext>
            </a:extLst>
          </p:cNvPr>
          <p:cNvSpPr txBox="1"/>
          <p:nvPr userDrawn="1"/>
        </p:nvSpPr>
        <p:spPr>
          <a:xfrm>
            <a:off x="634235" y="450739"/>
            <a:ext cx="5894902" cy="3116238"/>
          </a:xfrm>
          <a:prstGeom prst="rect">
            <a:avLst/>
          </a:prstGeom>
          <a:noFill/>
        </p:spPr>
        <p:txBody>
          <a:bodyPr wrap="square" lIns="0" tIns="0" rIns="0" bIns="0" rtlCol="0">
            <a:spAutoFit/>
          </a:bodyPr>
          <a:lstStyle/>
          <a:p>
            <a:pPr marL="0" lvl="0" indent="0" algn="l" defTabSz="914400" rtl="0" eaLnBrk="1" latinLnBrk="0" hangingPunct="1">
              <a:lnSpc>
                <a:spcPts val="6000"/>
              </a:lnSpc>
              <a:spcBef>
                <a:spcPts val="0"/>
              </a:spcBef>
              <a:buClr>
                <a:schemeClr val="tx1"/>
              </a:buClr>
              <a:buFont typeface="Arial" panose="020B0604020202020204" pitchFamily="34" charset="0"/>
              <a:buNone/>
            </a:pPr>
            <a:r>
              <a:rPr lang="en-GB" sz="6000" b="1" i="0" kern="1200" spc="-112">
                <a:solidFill>
                  <a:srgbClr val="B3B2FB"/>
                </a:solidFill>
                <a:latin typeface="Tenorite" pitchFamily="2" charset="0"/>
                <a:ea typeface="Inter" panose="02000503000000020004" pitchFamily="2" charset="0"/>
                <a:cs typeface="+mn-cs"/>
              </a:rPr>
              <a:t>Please don’t </a:t>
            </a:r>
            <a:br>
              <a:rPr lang="en-GB" sz="6000" b="1" i="0" kern="1200" spc="-112">
                <a:solidFill>
                  <a:srgbClr val="B3B2FB"/>
                </a:solidFill>
                <a:latin typeface="Tenorite" pitchFamily="2" charset="0"/>
                <a:ea typeface="Inter" panose="02000503000000020004" pitchFamily="2" charset="0"/>
                <a:cs typeface="+mn-cs"/>
              </a:rPr>
            </a:br>
            <a:r>
              <a:rPr lang="en-GB" sz="6000" b="1" i="0" kern="1200" spc="-112">
                <a:solidFill>
                  <a:srgbClr val="B3B2FB"/>
                </a:solidFill>
                <a:latin typeface="Tenorite" pitchFamily="2" charset="0"/>
                <a:ea typeface="Inter" panose="02000503000000020004" pitchFamily="2" charset="0"/>
                <a:cs typeface="+mn-cs"/>
              </a:rPr>
              <a:t>edit this ppt and </a:t>
            </a:r>
            <a:r>
              <a:rPr lang="en-GB" sz="6000" b="1" i="0" u="sng" kern="1200" spc="-112">
                <a:solidFill>
                  <a:srgbClr val="B3B2FB"/>
                </a:solidFill>
                <a:latin typeface="Tenorite" pitchFamily="2" charset="0"/>
                <a:ea typeface="Inter" panose="02000503000000020004" pitchFamily="2" charset="0"/>
                <a:cs typeface="+mn-cs"/>
              </a:rPr>
              <a:t>download</a:t>
            </a:r>
            <a:r>
              <a:rPr lang="en-GB" sz="6000" b="1" i="0" kern="1200" spc="-112">
                <a:solidFill>
                  <a:srgbClr val="B3B2FB"/>
                </a:solidFill>
                <a:latin typeface="Tenorite" pitchFamily="2" charset="0"/>
                <a:ea typeface="Inter" panose="02000503000000020004" pitchFamily="2" charset="0"/>
                <a:cs typeface="+mn-cs"/>
              </a:rPr>
              <a:t> to your desktop first.</a:t>
            </a:r>
          </a:p>
        </p:txBody>
      </p:sp>
      <p:sp>
        <p:nvSpPr>
          <p:cNvPr id="2" name="TextBox 1">
            <a:extLst>
              <a:ext uri="{FF2B5EF4-FFF2-40B4-BE49-F238E27FC236}">
                <a16:creationId xmlns:a16="http://schemas.microsoft.com/office/drawing/2014/main" id="{6CBFA703-5EA5-5002-BD77-D526F2A5EF90}"/>
              </a:ext>
            </a:extLst>
          </p:cNvPr>
          <p:cNvSpPr txBox="1"/>
          <p:nvPr userDrawn="1"/>
        </p:nvSpPr>
        <p:spPr>
          <a:xfrm>
            <a:off x="634236" y="4406713"/>
            <a:ext cx="7354732" cy="1508105"/>
          </a:xfrm>
          <a:prstGeom prst="rect">
            <a:avLst/>
          </a:prstGeom>
          <a:noFill/>
        </p:spPr>
        <p:txBody>
          <a:bodyPr wrap="square" lIns="0" tIns="0" rIns="0" bIns="0" rtlCol="0">
            <a:spAutoFit/>
          </a:bodyPr>
          <a:lstStyle/>
          <a:p>
            <a:pPr marL="457200" lvl="0" indent="-457200" algn="l" defTabSz="914400" rtl="0" eaLnBrk="1" latinLnBrk="0" hangingPunct="1">
              <a:lnSpc>
                <a:spcPct val="100000"/>
              </a:lnSpc>
              <a:spcBef>
                <a:spcPts val="0"/>
              </a:spcBef>
              <a:spcAft>
                <a:spcPts val="1200"/>
              </a:spcAft>
              <a:buClr>
                <a:srgbClr val="B3B2FB"/>
              </a:buClr>
              <a:buFont typeface="+mj-lt"/>
              <a:buAutoNum type="arabicPeriod"/>
            </a:pPr>
            <a:r>
              <a:rPr lang="en-GB" sz="2200" b="0" i="0" kern="1200" spc="-150">
                <a:solidFill>
                  <a:schemeClr val="tx1"/>
                </a:solidFill>
                <a:latin typeface="Tenorite" pitchFamily="2" charset="0"/>
                <a:ea typeface="Inter" panose="02000503000000020004" pitchFamily="2" charset="0"/>
                <a:cs typeface="+mn-cs"/>
              </a:rPr>
              <a:t>Download the </a:t>
            </a:r>
            <a:r>
              <a:rPr lang="en-GB" sz="2200" b="0" i="0" kern="1200" spc="-150" err="1">
                <a:solidFill>
                  <a:schemeClr val="tx1"/>
                </a:solidFill>
                <a:latin typeface="Tenorite" pitchFamily="2" charset="0"/>
                <a:ea typeface="Inter" panose="02000503000000020004" pitchFamily="2" charset="0"/>
                <a:cs typeface="+mn-cs"/>
              </a:rPr>
              <a:t>powerpoint</a:t>
            </a:r>
            <a:r>
              <a:rPr lang="en-GB" sz="2200" b="0" i="0" kern="1200" spc="-150">
                <a:solidFill>
                  <a:schemeClr val="tx1"/>
                </a:solidFill>
                <a:latin typeface="Tenorite" pitchFamily="2" charset="0"/>
                <a:ea typeface="Inter" panose="02000503000000020004" pitchFamily="2" charset="0"/>
                <a:cs typeface="+mn-cs"/>
              </a:rPr>
              <a:t> and save it with the file name - your company name  + Mews Unfold Awards</a:t>
            </a:r>
          </a:p>
          <a:p>
            <a:pPr marL="457200" lvl="0" indent="-457200" algn="l" defTabSz="914400" rtl="0" eaLnBrk="1" latinLnBrk="0" hangingPunct="1">
              <a:lnSpc>
                <a:spcPct val="100000"/>
              </a:lnSpc>
              <a:spcBef>
                <a:spcPts val="0"/>
              </a:spcBef>
              <a:spcAft>
                <a:spcPts val="1200"/>
              </a:spcAft>
              <a:buClr>
                <a:srgbClr val="B3B2FB"/>
              </a:buClr>
              <a:buFont typeface="+mj-lt"/>
              <a:buAutoNum type="arabicPeriod"/>
            </a:pPr>
            <a:r>
              <a:rPr lang="en-GB" sz="2200" b="0" i="0" kern="1200" spc="-150">
                <a:solidFill>
                  <a:schemeClr val="tx1"/>
                </a:solidFill>
                <a:latin typeface="Tenorite" pitchFamily="2" charset="0"/>
                <a:ea typeface="Inter" panose="02000503000000020004" pitchFamily="2" charset="0"/>
                <a:cs typeface="+mn-cs"/>
              </a:rPr>
              <a:t>Once you are done filling in the doc please follow the instructions on the</a:t>
            </a:r>
            <a:endParaRPr lang="en-GB" sz="2200" b="0" i="0" kern="1200" spc="-150">
              <a:solidFill>
                <a:srgbClr val="B3B2FB"/>
              </a:solidFill>
              <a:latin typeface="Tenorite" pitchFamily="2" charset="0"/>
              <a:ea typeface="Inter" panose="02000503000000020004" pitchFamily="2" charset="0"/>
              <a:cs typeface="+mn-cs"/>
            </a:endParaRPr>
          </a:p>
        </p:txBody>
      </p:sp>
    </p:spTree>
    <p:extLst>
      <p:ext uri="{BB962C8B-B14F-4D97-AF65-F5344CB8AC3E}">
        <p14:creationId xmlns:p14="http://schemas.microsoft.com/office/powerpoint/2010/main" val="1005077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ward">
    <p:bg>
      <p:bgPr>
        <a:solidFill>
          <a:schemeClr val="bg2"/>
        </a:solidFill>
        <a:effectLst/>
      </p:bgPr>
    </p:bg>
    <p:spTree>
      <p:nvGrpSpPr>
        <p:cNvPr id="1" name=""/>
        <p:cNvGrpSpPr/>
        <p:nvPr/>
      </p:nvGrpSpPr>
      <p:grpSpPr>
        <a:xfrm>
          <a:off x="0" y="0"/>
          <a:ext cx="0" cy="0"/>
          <a:chOff x="0" y="0"/>
          <a:chExt cx="0" cy="0"/>
        </a:xfrm>
      </p:grpSpPr>
      <p:pic>
        <p:nvPicPr>
          <p:cNvPr id="51" name="Picture 50" descr="A close-up of a glass ball&#10;&#10;Description automatically generated">
            <a:extLst>
              <a:ext uri="{FF2B5EF4-FFF2-40B4-BE49-F238E27FC236}">
                <a16:creationId xmlns:a16="http://schemas.microsoft.com/office/drawing/2014/main" id="{4E323E0B-A75B-45D5-2D78-112C9BB87E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332" b="21280"/>
          <a:stretch/>
        </p:blipFill>
        <p:spPr>
          <a:xfrm>
            <a:off x="0" y="1"/>
            <a:ext cx="12191999" cy="6858000"/>
          </a:xfrm>
          <a:prstGeom prst="rect">
            <a:avLst/>
          </a:prstGeom>
        </p:spPr>
      </p:pic>
      <p:grpSp>
        <p:nvGrpSpPr>
          <p:cNvPr id="17" name="Group 16">
            <a:extLst>
              <a:ext uri="{FF2B5EF4-FFF2-40B4-BE49-F238E27FC236}">
                <a16:creationId xmlns:a16="http://schemas.microsoft.com/office/drawing/2014/main" id="{9B90DC29-7404-9B15-1200-9FF76631986E}"/>
              </a:ext>
            </a:extLst>
          </p:cNvPr>
          <p:cNvGrpSpPr/>
          <p:nvPr userDrawn="1"/>
        </p:nvGrpSpPr>
        <p:grpSpPr>
          <a:xfrm>
            <a:off x="8611810" y="0"/>
            <a:ext cx="3580189" cy="6858000"/>
            <a:chOff x="8646405" y="0"/>
            <a:chExt cx="3545594" cy="6791732"/>
          </a:xfrm>
        </p:grpSpPr>
        <p:pic>
          <p:nvPicPr>
            <p:cNvPr id="21" name="Picture 20" descr="A black and white pattern&#10;&#10;Description automatically generated">
              <a:extLst>
                <a:ext uri="{FF2B5EF4-FFF2-40B4-BE49-F238E27FC236}">
                  <a16:creationId xmlns:a16="http://schemas.microsoft.com/office/drawing/2014/main" id="{FA47508B-55DB-9314-1B29-79AB662A509A}"/>
                </a:ext>
              </a:extLst>
            </p:cNvPr>
            <p:cNvPicPr>
              <a:picLocks noChangeAspect="1"/>
            </p:cNvPicPr>
            <p:nvPr userDrawn="1"/>
          </p:nvPicPr>
          <p:blipFill rotWithShape="1">
            <a:blip r:embed="rId3">
              <a:alphaModFix amt="23000"/>
              <a:extLst>
                <a:ext uri="{28A0092B-C50C-407E-A947-70E740481C1C}">
                  <a14:useLocalDpi xmlns:a14="http://schemas.microsoft.com/office/drawing/2010/main" val="0"/>
                </a:ext>
              </a:extLst>
            </a:blip>
            <a:srcRect t="12890"/>
            <a:stretch/>
          </p:blipFill>
          <p:spPr>
            <a:xfrm>
              <a:off x="8646405" y="0"/>
              <a:ext cx="3545594" cy="3516503"/>
            </a:xfrm>
            <a:prstGeom prst="rect">
              <a:avLst/>
            </a:prstGeom>
          </p:spPr>
        </p:pic>
        <p:pic>
          <p:nvPicPr>
            <p:cNvPr id="22" name="Picture 21" descr="A black and white pattern&#10;&#10;Description automatically generated">
              <a:extLst>
                <a:ext uri="{FF2B5EF4-FFF2-40B4-BE49-F238E27FC236}">
                  <a16:creationId xmlns:a16="http://schemas.microsoft.com/office/drawing/2014/main" id="{CE24B886-5F90-83B4-BBEE-78E4E1A0CDC0}"/>
                </a:ext>
              </a:extLst>
            </p:cNvPr>
            <p:cNvPicPr>
              <a:picLocks noChangeAspect="1"/>
            </p:cNvPicPr>
            <p:nvPr userDrawn="1"/>
          </p:nvPicPr>
          <p:blipFill rotWithShape="1">
            <a:blip r:embed="rId3">
              <a:alphaModFix amt="22000"/>
              <a:extLst>
                <a:ext uri="{28A0092B-C50C-407E-A947-70E740481C1C}">
                  <a14:useLocalDpi xmlns:a14="http://schemas.microsoft.com/office/drawing/2010/main" val="0"/>
                </a:ext>
              </a:extLst>
            </a:blip>
            <a:srcRect t="12891" b="6363"/>
            <a:stretch/>
          </p:blipFill>
          <p:spPr>
            <a:xfrm>
              <a:off x="8646405" y="3532095"/>
              <a:ext cx="3545594" cy="3259637"/>
            </a:xfrm>
            <a:prstGeom prst="rect">
              <a:avLst/>
            </a:prstGeom>
          </p:spPr>
        </p:pic>
      </p:grpSp>
      <p:grpSp>
        <p:nvGrpSpPr>
          <p:cNvPr id="4" name="Group 3">
            <a:extLst>
              <a:ext uri="{FF2B5EF4-FFF2-40B4-BE49-F238E27FC236}">
                <a16:creationId xmlns:a16="http://schemas.microsoft.com/office/drawing/2014/main" id="{3F3A5A94-A73E-E930-E603-9F3BA04FEA60}"/>
              </a:ext>
            </a:extLst>
          </p:cNvPr>
          <p:cNvGrpSpPr/>
          <p:nvPr userDrawn="1"/>
        </p:nvGrpSpPr>
        <p:grpSpPr>
          <a:xfrm>
            <a:off x="9263748" y="450739"/>
            <a:ext cx="2294017" cy="184666"/>
            <a:chOff x="8670846" y="427387"/>
            <a:chExt cx="2886917" cy="232394"/>
          </a:xfrm>
        </p:grpSpPr>
        <p:pic>
          <p:nvPicPr>
            <p:cNvPr id="29" name="Graphic 28">
              <a:extLst>
                <a:ext uri="{FF2B5EF4-FFF2-40B4-BE49-F238E27FC236}">
                  <a16:creationId xmlns:a16="http://schemas.microsoft.com/office/drawing/2014/main" id="{D47D30CC-67D5-F2C2-552F-FF8D5C3C96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90835" y="431723"/>
              <a:ext cx="1666928" cy="210148"/>
            </a:xfrm>
            <a:prstGeom prst="rect">
              <a:avLst/>
            </a:prstGeom>
          </p:spPr>
        </p:pic>
        <p:sp>
          <p:nvSpPr>
            <p:cNvPr id="13" name="TextBox 12">
              <a:extLst>
                <a:ext uri="{FF2B5EF4-FFF2-40B4-BE49-F238E27FC236}">
                  <a16:creationId xmlns:a16="http://schemas.microsoft.com/office/drawing/2014/main" id="{0384D422-29DC-F688-1BBC-89902030C2E3}"/>
                </a:ext>
              </a:extLst>
            </p:cNvPr>
            <p:cNvSpPr txBox="1"/>
            <p:nvPr userDrawn="1"/>
          </p:nvSpPr>
          <p:spPr>
            <a:xfrm>
              <a:off x="8670844" y="427387"/>
              <a:ext cx="1389368" cy="232394"/>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Presented by</a:t>
              </a:r>
            </a:p>
          </p:txBody>
        </p:sp>
      </p:grpSp>
      <p:pic>
        <p:nvPicPr>
          <p:cNvPr id="3" name="Picture 2">
            <a:extLst>
              <a:ext uri="{FF2B5EF4-FFF2-40B4-BE49-F238E27FC236}">
                <a16:creationId xmlns:a16="http://schemas.microsoft.com/office/drawing/2014/main" id="{2FE5EC4C-FE88-F513-EDB6-D917DBF4888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286000" y="806537"/>
            <a:ext cx="9693726" cy="6058579"/>
          </a:xfrm>
          <a:prstGeom prst="rect">
            <a:avLst/>
          </a:prstGeom>
        </p:spPr>
      </p:pic>
      <p:pic>
        <p:nvPicPr>
          <p:cNvPr id="18" name="Graphic 17">
            <a:extLst>
              <a:ext uri="{FF2B5EF4-FFF2-40B4-BE49-F238E27FC236}">
                <a16:creationId xmlns:a16="http://schemas.microsoft.com/office/drawing/2014/main" id="{4D79BD6C-B5F0-BDDC-B46D-29A3F138F9CE}"/>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236" y="450739"/>
            <a:ext cx="3464235" cy="942967"/>
          </a:xfrm>
          <a:prstGeom prst="rect">
            <a:avLst/>
          </a:prstGeom>
        </p:spPr>
      </p:pic>
      <p:sp>
        <p:nvSpPr>
          <p:cNvPr id="14" name="TextBox 13">
            <a:extLst>
              <a:ext uri="{FF2B5EF4-FFF2-40B4-BE49-F238E27FC236}">
                <a16:creationId xmlns:a16="http://schemas.microsoft.com/office/drawing/2014/main" id="{FF474DDA-9D82-1BA6-2308-438B6D83B9A0}"/>
              </a:ext>
            </a:extLst>
          </p:cNvPr>
          <p:cNvSpPr txBox="1"/>
          <p:nvPr userDrawn="1"/>
        </p:nvSpPr>
        <p:spPr>
          <a:xfrm>
            <a:off x="634235" y="1554252"/>
            <a:ext cx="5461764" cy="430887"/>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2800" b="0" i="0" kern="1200" spc="-112">
                <a:solidFill>
                  <a:schemeClr val="bg1"/>
                </a:solidFill>
                <a:latin typeface="Tenorite" pitchFamily="2" charset="0"/>
                <a:ea typeface="Inter" panose="02000503000000020004" pitchFamily="2" charset="0"/>
                <a:cs typeface="+mn-cs"/>
              </a:rPr>
              <a:t>Awards submission form</a:t>
            </a:r>
          </a:p>
        </p:txBody>
      </p:sp>
    </p:spTree>
    <p:extLst>
      <p:ext uri="{BB962C8B-B14F-4D97-AF65-F5344CB8AC3E}">
        <p14:creationId xmlns:p14="http://schemas.microsoft.com/office/powerpoint/2010/main" val="1686587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e Awards">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DEA153-E5A6-4E1A-94D9-0F4320941FF0}"/>
              </a:ext>
            </a:extLst>
          </p:cNvPr>
          <p:cNvSpPr/>
          <p:nvPr userDrawn="1"/>
        </p:nvSpPr>
        <p:spPr>
          <a:xfrm flipH="1">
            <a:off x="0" y="0"/>
            <a:ext cx="12192000" cy="6858000"/>
          </a:xfrm>
          <a:prstGeom prst="rect">
            <a:avLst/>
          </a:prstGeom>
          <a:gradFill flip="none" rotWithShape="1">
            <a:gsLst>
              <a:gs pos="54000">
                <a:srgbClr val="9581DB">
                  <a:alpha val="75000"/>
                </a:srgbClr>
              </a:gs>
              <a:gs pos="0">
                <a:srgbClr val="7466B0">
                  <a:alpha val="85000"/>
                </a:srgbClr>
              </a:gs>
              <a:gs pos="100000">
                <a:srgbClr val="E7E3F7">
                  <a:alpha val="7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000">
              <a:latin typeface="Tenorite" pitchFamily="2" charset="0"/>
            </a:endParaRPr>
          </a:p>
        </p:txBody>
      </p:sp>
      <p:sp>
        <p:nvSpPr>
          <p:cNvPr id="2" name="Rectangle 1">
            <a:extLst>
              <a:ext uri="{FF2B5EF4-FFF2-40B4-BE49-F238E27FC236}">
                <a16:creationId xmlns:a16="http://schemas.microsoft.com/office/drawing/2014/main" id="{BD139BDA-673C-03FF-11B8-439DDB1D1AF8}"/>
              </a:ext>
            </a:extLst>
          </p:cNvPr>
          <p:cNvSpPr/>
          <p:nvPr userDrawn="1"/>
        </p:nvSpPr>
        <p:spPr>
          <a:xfrm>
            <a:off x="1" y="0"/>
            <a:ext cx="12192000" cy="6858000"/>
          </a:xfrm>
          <a:prstGeom prst="rect">
            <a:avLst/>
          </a:prstGeom>
          <a:gradFill flip="none" rotWithShape="1">
            <a:gsLst>
              <a:gs pos="54000">
                <a:srgbClr val="9581DB">
                  <a:alpha val="75000"/>
                </a:srgbClr>
              </a:gs>
              <a:gs pos="0">
                <a:srgbClr val="7466B0">
                  <a:alpha val="85000"/>
                </a:srgbClr>
              </a:gs>
              <a:gs pos="100000">
                <a:srgbClr val="E7E3F7">
                  <a:alpha val="7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000">
              <a:latin typeface="Tenorite" pitchFamily="2" charset="0"/>
            </a:endParaRPr>
          </a:p>
        </p:txBody>
      </p:sp>
      <p:grpSp>
        <p:nvGrpSpPr>
          <p:cNvPr id="12" name="Group 11">
            <a:extLst>
              <a:ext uri="{FF2B5EF4-FFF2-40B4-BE49-F238E27FC236}">
                <a16:creationId xmlns:a16="http://schemas.microsoft.com/office/drawing/2014/main" id="{FCC4020F-49E8-22A1-2626-05628D27B291}"/>
              </a:ext>
            </a:extLst>
          </p:cNvPr>
          <p:cNvGrpSpPr/>
          <p:nvPr userDrawn="1"/>
        </p:nvGrpSpPr>
        <p:grpSpPr>
          <a:xfrm>
            <a:off x="8611810" y="0"/>
            <a:ext cx="3580189" cy="6858000"/>
            <a:chOff x="8646405" y="0"/>
            <a:chExt cx="3545594" cy="6791732"/>
          </a:xfrm>
        </p:grpSpPr>
        <p:pic>
          <p:nvPicPr>
            <p:cNvPr id="7" name="Picture 6" descr="A black and white pattern&#10;&#10;Description automatically generated">
              <a:extLst>
                <a:ext uri="{FF2B5EF4-FFF2-40B4-BE49-F238E27FC236}">
                  <a16:creationId xmlns:a16="http://schemas.microsoft.com/office/drawing/2014/main" id="{6E68F116-0B7C-E7B1-C086-AB0F843C6085}"/>
                </a:ext>
              </a:extLst>
            </p:cNvPr>
            <p:cNvPicPr>
              <a:picLocks noChangeAspect="1"/>
            </p:cNvPicPr>
            <p:nvPr userDrawn="1"/>
          </p:nvPicPr>
          <p:blipFill rotWithShape="1">
            <a:blip r:embed="rId2">
              <a:alphaModFix amt="23000"/>
              <a:extLst>
                <a:ext uri="{28A0092B-C50C-407E-A947-70E740481C1C}">
                  <a14:useLocalDpi xmlns:a14="http://schemas.microsoft.com/office/drawing/2010/main" val="0"/>
                </a:ext>
              </a:extLst>
            </a:blip>
            <a:srcRect t="12890"/>
            <a:stretch/>
          </p:blipFill>
          <p:spPr>
            <a:xfrm>
              <a:off x="8646405" y="0"/>
              <a:ext cx="3545594" cy="3516503"/>
            </a:xfrm>
            <a:prstGeom prst="rect">
              <a:avLst/>
            </a:prstGeom>
          </p:spPr>
        </p:pic>
        <p:pic>
          <p:nvPicPr>
            <p:cNvPr id="9" name="Picture 8" descr="A black and white pattern&#10;&#10;Description automatically generated">
              <a:extLst>
                <a:ext uri="{FF2B5EF4-FFF2-40B4-BE49-F238E27FC236}">
                  <a16:creationId xmlns:a16="http://schemas.microsoft.com/office/drawing/2014/main" id="{0A82A3EF-2523-72D4-933E-3D126D6E31C4}"/>
                </a:ext>
              </a:extLst>
            </p:cNvPr>
            <p:cNvPicPr>
              <a:picLocks noChangeAspect="1"/>
            </p:cNvPicPr>
            <p:nvPr userDrawn="1"/>
          </p:nvPicPr>
          <p:blipFill rotWithShape="1">
            <a:blip r:embed="rId2">
              <a:alphaModFix amt="22000"/>
              <a:extLst>
                <a:ext uri="{28A0092B-C50C-407E-A947-70E740481C1C}">
                  <a14:useLocalDpi xmlns:a14="http://schemas.microsoft.com/office/drawing/2010/main" val="0"/>
                </a:ext>
              </a:extLst>
            </a:blip>
            <a:srcRect t="12891" b="6363"/>
            <a:stretch/>
          </p:blipFill>
          <p:spPr>
            <a:xfrm>
              <a:off x="8646405" y="3532095"/>
              <a:ext cx="3545594" cy="3259637"/>
            </a:xfrm>
            <a:prstGeom prst="rect">
              <a:avLst/>
            </a:prstGeom>
          </p:spPr>
        </p:pic>
      </p:grpSp>
      <p:sp>
        <p:nvSpPr>
          <p:cNvPr id="8" name="Oval 7">
            <a:extLst>
              <a:ext uri="{FF2B5EF4-FFF2-40B4-BE49-F238E27FC236}">
                <a16:creationId xmlns:a16="http://schemas.microsoft.com/office/drawing/2014/main" id="{8ACD01B5-7FF1-8872-0245-357F1EDF494A}"/>
              </a:ext>
            </a:extLst>
          </p:cNvPr>
          <p:cNvSpPr/>
          <p:nvPr userDrawn="1"/>
        </p:nvSpPr>
        <p:spPr>
          <a:xfrm>
            <a:off x="1851866" y="6272469"/>
            <a:ext cx="121620" cy="1216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sp>
        <p:nvSpPr>
          <p:cNvPr id="10" name="Rounded Rectangle 9">
            <a:extLst>
              <a:ext uri="{FF2B5EF4-FFF2-40B4-BE49-F238E27FC236}">
                <a16:creationId xmlns:a16="http://schemas.microsoft.com/office/drawing/2014/main" id="{3CF75787-BD43-1968-17B6-BB649EE9C5CD}"/>
              </a:ext>
            </a:extLst>
          </p:cNvPr>
          <p:cNvSpPr/>
          <p:nvPr userDrawn="1"/>
        </p:nvSpPr>
        <p:spPr>
          <a:xfrm>
            <a:off x="9599358" y="6272469"/>
            <a:ext cx="378356" cy="1216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pic>
        <p:nvPicPr>
          <p:cNvPr id="11" name="Graphic 10">
            <a:extLst>
              <a:ext uri="{FF2B5EF4-FFF2-40B4-BE49-F238E27FC236}">
                <a16:creationId xmlns:a16="http://schemas.microsoft.com/office/drawing/2014/main" id="{F02D19C1-6E96-1354-23B8-EEF197D5F57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888" y="6234061"/>
            <a:ext cx="729010" cy="198438"/>
          </a:xfrm>
          <a:prstGeom prst="rect">
            <a:avLst/>
          </a:prstGeom>
        </p:spPr>
      </p:pic>
      <p:sp>
        <p:nvSpPr>
          <p:cNvPr id="14" name="Oval 13">
            <a:extLst>
              <a:ext uri="{FF2B5EF4-FFF2-40B4-BE49-F238E27FC236}">
                <a16:creationId xmlns:a16="http://schemas.microsoft.com/office/drawing/2014/main" id="{04409521-F6F0-ED28-A64F-60C9EE6268CF}"/>
              </a:ext>
            </a:extLst>
          </p:cNvPr>
          <p:cNvSpPr/>
          <p:nvPr userDrawn="1"/>
        </p:nvSpPr>
        <p:spPr>
          <a:xfrm>
            <a:off x="6977105" y="6272469"/>
            <a:ext cx="121620" cy="1216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sp>
        <p:nvSpPr>
          <p:cNvPr id="20" name="Rounded Rectangle 19">
            <a:extLst>
              <a:ext uri="{FF2B5EF4-FFF2-40B4-BE49-F238E27FC236}">
                <a16:creationId xmlns:a16="http://schemas.microsoft.com/office/drawing/2014/main" id="{D9D1C807-884F-5E95-DB3B-42777DECA842}"/>
              </a:ext>
            </a:extLst>
          </p:cNvPr>
          <p:cNvSpPr/>
          <p:nvPr userDrawn="1"/>
        </p:nvSpPr>
        <p:spPr>
          <a:xfrm>
            <a:off x="4235094" y="6272469"/>
            <a:ext cx="378356" cy="1216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atin typeface="Tenorite" pitchFamily="2" charset="0"/>
            </a:endParaRPr>
          </a:p>
        </p:txBody>
      </p:sp>
      <p:pic>
        <p:nvPicPr>
          <p:cNvPr id="21" name="Graphic 20">
            <a:extLst>
              <a:ext uri="{FF2B5EF4-FFF2-40B4-BE49-F238E27FC236}">
                <a16:creationId xmlns:a16="http://schemas.microsoft.com/office/drawing/2014/main" id="{6153E4CC-FCC6-1961-DFFF-9F75EE437A5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476685" y="6261457"/>
            <a:ext cx="1091428" cy="137594"/>
          </a:xfrm>
          <a:prstGeom prst="rect">
            <a:avLst/>
          </a:prstGeom>
        </p:spPr>
      </p:pic>
      <p:sp>
        <p:nvSpPr>
          <p:cNvPr id="3" name="TextBox 2">
            <a:extLst>
              <a:ext uri="{FF2B5EF4-FFF2-40B4-BE49-F238E27FC236}">
                <a16:creationId xmlns:a16="http://schemas.microsoft.com/office/drawing/2014/main" id="{2924C9AF-6036-F13C-11F4-F48425461D98}"/>
              </a:ext>
            </a:extLst>
          </p:cNvPr>
          <p:cNvSpPr txBox="1"/>
          <p:nvPr userDrawn="1"/>
        </p:nvSpPr>
        <p:spPr>
          <a:xfrm>
            <a:off x="2472454" y="6240946"/>
            <a:ext cx="1263672" cy="184666"/>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Volume 05</a:t>
            </a:r>
          </a:p>
        </p:txBody>
      </p:sp>
      <p:sp>
        <p:nvSpPr>
          <p:cNvPr id="4" name="TextBox 3">
            <a:extLst>
              <a:ext uri="{FF2B5EF4-FFF2-40B4-BE49-F238E27FC236}">
                <a16:creationId xmlns:a16="http://schemas.microsoft.com/office/drawing/2014/main" id="{8FC87E27-7EF6-543C-4211-14CC049A8177}"/>
              </a:ext>
            </a:extLst>
          </p:cNvPr>
          <p:cNvSpPr txBox="1"/>
          <p:nvPr userDrawn="1"/>
        </p:nvSpPr>
        <p:spPr>
          <a:xfrm>
            <a:off x="5093734" y="6240946"/>
            <a:ext cx="1384400" cy="184666"/>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29.05.2024</a:t>
            </a:r>
          </a:p>
        </p:txBody>
      </p:sp>
      <p:sp>
        <p:nvSpPr>
          <p:cNvPr id="5" name="TextBox 4">
            <a:extLst>
              <a:ext uri="{FF2B5EF4-FFF2-40B4-BE49-F238E27FC236}">
                <a16:creationId xmlns:a16="http://schemas.microsoft.com/office/drawing/2014/main" id="{764491F6-B362-07D6-E451-0CEEDA96779D}"/>
              </a:ext>
            </a:extLst>
          </p:cNvPr>
          <p:cNvSpPr txBox="1"/>
          <p:nvPr userDrawn="1"/>
        </p:nvSpPr>
        <p:spPr>
          <a:xfrm>
            <a:off x="7572773" y="6240946"/>
            <a:ext cx="1527613" cy="184666"/>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bg1"/>
                </a:solidFill>
                <a:latin typeface="Tenorite" pitchFamily="2" charset="0"/>
                <a:ea typeface="Inter" panose="02000503000000020004" pitchFamily="2" charset="0"/>
                <a:cs typeface="+mn-cs"/>
              </a:rPr>
              <a:t>Amsterdam</a:t>
            </a:r>
          </a:p>
        </p:txBody>
      </p:sp>
      <p:sp>
        <p:nvSpPr>
          <p:cNvPr id="17" name="TextBox 16">
            <a:extLst>
              <a:ext uri="{FF2B5EF4-FFF2-40B4-BE49-F238E27FC236}">
                <a16:creationId xmlns:a16="http://schemas.microsoft.com/office/drawing/2014/main" id="{D40A4061-788C-9783-3091-B51076438F0B}"/>
              </a:ext>
            </a:extLst>
          </p:cNvPr>
          <p:cNvSpPr txBox="1"/>
          <p:nvPr userDrawn="1"/>
        </p:nvSpPr>
        <p:spPr>
          <a:xfrm>
            <a:off x="623888" y="692151"/>
            <a:ext cx="6630314" cy="276999"/>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800" b="0" i="0" kern="1200">
                <a:solidFill>
                  <a:schemeClr val="bg1"/>
                </a:solidFill>
                <a:latin typeface="Tenorite" pitchFamily="2" charset="0"/>
                <a:ea typeface="Inter" panose="02000503000000020004" pitchFamily="2" charset="0"/>
                <a:cs typeface="+mn-cs"/>
              </a:rPr>
              <a:t>Please read the following before submitting your entry</a:t>
            </a:r>
          </a:p>
        </p:txBody>
      </p:sp>
      <p:sp>
        <p:nvSpPr>
          <p:cNvPr id="18" name="TextBox 17">
            <a:extLst>
              <a:ext uri="{FF2B5EF4-FFF2-40B4-BE49-F238E27FC236}">
                <a16:creationId xmlns:a16="http://schemas.microsoft.com/office/drawing/2014/main" id="{716F2F1F-FABC-8CBD-2C0B-33264E4781FB}"/>
              </a:ext>
            </a:extLst>
          </p:cNvPr>
          <p:cNvSpPr txBox="1"/>
          <p:nvPr userDrawn="1"/>
        </p:nvSpPr>
        <p:spPr>
          <a:xfrm>
            <a:off x="623888" y="1165877"/>
            <a:ext cx="6630314" cy="1969770"/>
          </a:xfrm>
          <a:prstGeom prst="rect">
            <a:avLst/>
          </a:prstGeom>
          <a:noFill/>
        </p:spPr>
        <p:txBody>
          <a:bodyPr wrap="square" lIns="0" tIns="0" rIns="0" bIns="0" rtlCol="0">
            <a:spAutoFit/>
          </a:bodyPr>
          <a:lstStyle/>
          <a:p>
            <a:pPr>
              <a:lnSpc>
                <a:spcPct val="100000"/>
              </a:lnSpc>
            </a:pPr>
            <a:r>
              <a:rPr lang="en-GB" sz="3200">
                <a:solidFill>
                  <a:schemeClr val="bg1"/>
                </a:solidFill>
                <a:latin typeface="Tenorite"/>
              </a:rPr>
              <a:t>By submitting your entry to the Unfold Awards, you acknowledge that you have read and agree to the terms and conditions of the contest.</a:t>
            </a:r>
            <a:endParaRPr lang="en-GB" sz="3200"/>
          </a:p>
        </p:txBody>
      </p:sp>
    </p:spTree>
    <p:extLst>
      <p:ext uri="{BB962C8B-B14F-4D97-AF65-F5344CB8AC3E}">
        <p14:creationId xmlns:p14="http://schemas.microsoft.com/office/powerpoint/2010/main" val="3145012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Question 1 Awards">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2B42FD-EFD9-7827-36A3-EC25B9BE9DE0}"/>
              </a:ext>
            </a:extLst>
          </p:cNvPr>
          <p:cNvSpPr/>
          <p:nvPr userDrawn="1"/>
        </p:nvSpPr>
        <p:spPr>
          <a:xfrm>
            <a:off x="0" y="0"/>
            <a:ext cx="12192000" cy="6858000"/>
          </a:xfrm>
          <a:prstGeom prst="rect">
            <a:avLst/>
          </a:prstGeom>
          <a:gradFill flip="none" rotWithShape="1">
            <a:gsLst>
              <a:gs pos="30000">
                <a:srgbClr val="EFEFFF"/>
              </a:gs>
              <a:gs pos="87000">
                <a:srgbClr val="E9E9FF"/>
              </a:gs>
              <a:gs pos="100000">
                <a:srgbClr val="D3CFFF"/>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latin typeface="Tenorite" pitchFamily="2" charset="0"/>
            </a:endParaRPr>
          </a:p>
        </p:txBody>
      </p:sp>
      <p:sp>
        <p:nvSpPr>
          <p:cNvPr id="13" name="Title 8">
            <a:extLst>
              <a:ext uri="{FF2B5EF4-FFF2-40B4-BE49-F238E27FC236}">
                <a16:creationId xmlns:a16="http://schemas.microsoft.com/office/drawing/2014/main" id="{545388F7-FD2A-3BE5-759F-9AFD3F13FB3A}"/>
              </a:ext>
            </a:extLst>
          </p:cNvPr>
          <p:cNvSpPr txBox="1">
            <a:spLocks/>
          </p:cNvSpPr>
          <p:nvPr userDrawn="1"/>
        </p:nvSpPr>
        <p:spPr>
          <a:xfrm>
            <a:off x="619500" y="472657"/>
            <a:ext cx="7686650" cy="1519239"/>
          </a:xfrm>
          <a:prstGeom prst="rect">
            <a:avLst/>
          </a:prstGeom>
        </p:spPr>
        <p:txBody>
          <a:bodyPr lIns="0" tIns="0" rIns="0" bIns="0">
            <a:noAutofit/>
          </a:bodyPr>
          <a:lst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a:lstStyle>
          <a:p>
            <a:r>
              <a:rPr lang="en-GB" sz="2400" spc="0"/>
              <a:t>Please read the following Terms &amp; Conditions </a:t>
            </a:r>
            <a:br>
              <a:rPr lang="en-GB" sz="2400" spc="0"/>
            </a:br>
            <a:r>
              <a:rPr lang="en-GB" sz="2400" spc="0"/>
              <a:t>before submitting your entry</a:t>
            </a:r>
          </a:p>
        </p:txBody>
      </p:sp>
      <p:sp>
        <p:nvSpPr>
          <p:cNvPr id="17" name="Oval 16">
            <a:extLst>
              <a:ext uri="{FF2B5EF4-FFF2-40B4-BE49-F238E27FC236}">
                <a16:creationId xmlns:a16="http://schemas.microsoft.com/office/drawing/2014/main" id="{5A91CE62-A0C2-7AE8-1123-810F480FA0CB}"/>
              </a:ext>
            </a:extLst>
          </p:cNvPr>
          <p:cNvSpPr/>
          <p:nvPr userDrawn="1"/>
        </p:nvSpPr>
        <p:spPr>
          <a:xfrm>
            <a:off x="10330488"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pic>
        <p:nvPicPr>
          <p:cNvPr id="18" name="Graphic 17">
            <a:extLst>
              <a:ext uri="{FF2B5EF4-FFF2-40B4-BE49-F238E27FC236}">
                <a16:creationId xmlns:a16="http://schemas.microsoft.com/office/drawing/2014/main" id="{04392E99-B610-0843-5B35-65DCF8BAAA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7989" y="434248"/>
            <a:ext cx="729010" cy="198438"/>
          </a:xfrm>
          <a:prstGeom prst="rect">
            <a:avLst/>
          </a:prstGeom>
        </p:spPr>
      </p:pic>
      <p:sp>
        <p:nvSpPr>
          <p:cNvPr id="21" name="Oval 20">
            <a:extLst>
              <a:ext uri="{FF2B5EF4-FFF2-40B4-BE49-F238E27FC236}">
                <a16:creationId xmlns:a16="http://schemas.microsoft.com/office/drawing/2014/main" id="{E84E3A09-2068-D327-9C43-B2CE516B68C2}"/>
              </a:ext>
            </a:extLst>
          </p:cNvPr>
          <p:cNvSpPr/>
          <p:nvPr userDrawn="1"/>
        </p:nvSpPr>
        <p:spPr>
          <a:xfrm>
            <a:off x="10030303"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22" name="Rounded Rectangle 21">
            <a:extLst>
              <a:ext uri="{FF2B5EF4-FFF2-40B4-BE49-F238E27FC236}">
                <a16:creationId xmlns:a16="http://schemas.microsoft.com/office/drawing/2014/main" id="{443B689B-C638-589F-37D4-DDAC22517562}"/>
              </a:ext>
            </a:extLst>
          </p:cNvPr>
          <p:cNvSpPr/>
          <p:nvPr userDrawn="1"/>
        </p:nvSpPr>
        <p:spPr>
          <a:xfrm>
            <a:off x="10302849" y="472657"/>
            <a:ext cx="378356" cy="12162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24" name="TextBox 23">
            <a:extLst>
              <a:ext uri="{FF2B5EF4-FFF2-40B4-BE49-F238E27FC236}">
                <a16:creationId xmlns:a16="http://schemas.microsoft.com/office/drawing/2014/main" id="{C92B4F25-8F59-6445-FA08-4FF5FD0142FD}"/>
              </a:ext>
            </a:extLst>
          </p:cNvPr>
          <p:cNvSpPr txBox="1"/>
          <p:nvPr userDrawn="1"/>
        </p:nvSpPr>
        <p:spPr>
          <a:xfrm>
            <a:off x="9168889" y="441134"/>
            <a:ext cx="1389368" cy="184666"/>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tx2"/>
                </a:solidFill>
                <a:latin typeface="Tenorite" pitchFamily="2" charset="0"/>
                <a:ea typeface="Inter" panose="02000503000000020004" pitchFamily="2" charset="0"/>
                <a:cs typeface="+mn-cs"/>
              </a:rPr>
              <a:t>Volume 05</a:t>
            </a:r>
          </a:p>
        </p:txBody>
      </p:sp>
      <p:sp>
        <p:nvSpPr>
          <p:cNvPr id="2" name="TextBox 1">
            <a:extLst>
              <a:ext uri="{FF2B5EF4-FFF2-40B4-BE49-F238E27FC236}">
                <a16:creationId xmlns:a16="http://schemas.microsoft.com/office/drawing/2014/main" id="{F389B3C0-1910-DAEF-DECD-19DDA7429B4C}"/>
              </a:ext>
            </a:extLst>
          </p:cNvPr>
          <p:cNvSpPr txBox="1"/>
          <p:nvPr userDrawn="1"/>
        </p:nvSpPr>
        <p:spPr>
          <a:xfrm>
            <a:off x="538920" y="1066934"/>
            <a:ext cx="10790341"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b="0" i="0" u="none" strike="noStrike" baseline="0">
              <a:solidFill>
                <a:srgbClr val="000000"/>
              </a:solidFill>
              <a:latin typeface="Tenorite" pitchFamily="2" charset="0"/>
            </a:endParaRPr>
          </a:p>
          <a:p>
            <a:pPr algn="ctr"/>
            <a:endParaRPr lang="en-US" sz="1200">
              <a:latin typeface="Tenorite" pitchFamily="2" charset="0"/>
            </a:endParaRPr>
          </a:p>
          <a:p>
            <a:r>
              <a:rPr lang="en-US" sz="1200">
                <a:latin typeface="Tenorite" pitchFamily="2" charset="0"/>
              </a:rPr>
              <a:t>These are the terms and conditions for the Mews Unfold Awards. It is intended to be a comprehensive document, although Mews reserves the right to amend the terms should the need arise (customers will be informed of any notable changes). </a:t>
            </a:r>
          </a:p>
          <a:p>
            <a:r>
              <a:rPr lang="en-US" sz="1200">
                <a:latin typeface="Tenorite" pitchFamily="2" charset="0"/>
              </a:rPr>
              <a:t>Please note, there is no purchase necessary to enter the awards. </a:t>
            </a:r>
          </a:p>
          <a:p>
            <a:endParaRPr lang="en-US" sz="1200">
              <a:latin typeface="Tenorite" pitchFamily="2" charset="0"/>
            </a:endParaRPr>
          </a:p>
          <a:p>
            <a:r>
              <a:rPr lang="en-US" sz="1200" b="1">
                <a:latin typeface="Tenorite" pitchFamily="2" charset="0"/>
              </a:rPr>
              <a:t>CONTEST ENTRY PERIOD: </a:t>
            </a:r>
            <a:r>
              <a:rPr lang="en-US" sz="1200">
                <a:latin typeface="Tenorite" pitchFamily="2" charset="0"/>
              </a:rPr>
              <a:t>Entry for the Mews Unfold Awards Contest (“Contest”) begins at 12:01 AM CET on March 20, 2024, and ends at 11:59 PM CET on April 26, 2024. </a:t>
            </a:r>
          </a:p>
          <a:p>
            <a:endParaRPr lang="en-US" sz="1200">
              <a:latin typeface="Tenorite" pitchFamily="2" charset="0"/>
            </a:endParaRPr>
          </a:p>
          <a:p>
            <a:r>
              <a:rPr lang="en-US" sz="1200" b="1">
                <a:latin typeface="Tenorite" pitchFamily="2" charset="0"/>
              </a:rPr>
              <a:t>ELIGIBILITY: </a:t>
            </a:r>
            <a:r>
              <a:rPr lang="en-US" sz="1200">
                <a:latin typeface="Tenorite" pitchFamily="2" charset="0"/>
              </a:rPr>
              <a:t>The contest is open to all customers of Mews globally. You can participate even if you are not planning to be at the Unfold 2024 event. Anyone from the property or a hotel group can submit the entry and are eligible to win, provided the owners of the property are aware of the entry and have given the consent to represent the organization. By entering the contest, you confirm that you have the necessary permission. </a:t>
            </a:r>
          </a:p>
          <a:p>
            <a:r>
              <a:rPr lang="en-US" sz="1200">
                <a:latin typeface="Tenorite" pitchFamily="2" charset="0"/>
              </a:rPr>
              <a:t>HOW TO ENTER: During the Contest entry period, visit the Unfold website and follow all onscreen instructions to complete and submit the entry form, including answering all the questions listed on the entry form. To qualify for judging, the entry must be completed in its entirety and must be received by 11:59 PM CET on April 26, 2024. You can submit a nomination for as many categories as you like, just make sure that you have submitted one form for each category. Each entry must be in English, and the Nominator (the person that entered the organization into this Contest) must have an unrestricted right and have obtained the approval of the Nominated Organization to submit the entry on behalf of the Nominated Organization. </a:t>
            </a:r>
          </a:p>
          <a:p>
            <a:endParaRPr lang="en-US" sz="1200">
              <a:latin typeface="Tenorite" pitchFamily="2" charset="0"/>
            </a:endParaRPr>
          </a:p>
          <a:p>
            <a:r>
              <a:rPr lang="en-US" sz="1200" b="1">
                <a:latin typeface="Tenorite" pitchFamily="2" charset="0"/>
              </a:rPr>
              <a:t>JUDGING: </a:t>
            </a:r>
            <a:r>
              <a:rPr lang="en-US" sz="1200">
                <a:latin typeface="Tenorite" pitchFamily="2" charset="0"/>
              </a:rPr>
              <a:t>All eligible entries will be evaluated by a panel of judges from Mews (members of the Mews Leadership team). Entries will be assessed based on factors such as their positive impact on the Nominated Organization, success metrics, as well as their demonstration of innovation and differentiation. Additionally, the judges will consider the organization's utilization of Mews solutions and integration partners. The specific factors considered during judging may vary depending on the category for which customers are submitting their entry. The entry deemed most deserving by the panel will be declared the winner, and the decision of the judging panel is final. </a:t>
            </a:r>
          </a:p>
          <a:p>
            <a:endParaRPr lang="en-US" sz="1200">
              <a:latin typeface="Tenorite" pitchFamily="2" charset="0"/>
            </a:endParaRPr>
          </a:p>
          <a:p>
            <a:r>
              <a:rPr lang="en-US" sz="1200" b="1">
                <a:latin typeface="Tenorite" pitchFamily="2" charset="0"/>
              </a:rPr>
              <a:t>WINNER NOTIFICATION: </a:t>
            </a:r>
            <a:r>
              <a:rPr lang="en-US" sz="1200">
                <a:latin typeface="Tenorite" pitchFamily="2" charset="0"/>
              </a:rPr>
              <a:t>The winner will be announced on stage during the Unfold. If the winner is not registered for the event and does not plan to attend, they will be notified prior to the event. </a:t>
            </a:r>
          </a:p>
          <a:p>
            <a:endParaRPr lang="en-US" sz="1200">
              <a:latin typeface="Tenorite" pitchFamily="2" charset="0"/>
            </a:endParaRPr>
          </a:p>
          <a:p>
            <a:r>
              <a:rPr lang="en-US" sz="1200" b="1">
                <a:latin typeface="Tenorite" pitchFamily="2" charset="0"/>
              </a:rPr>
              <a:t>PUBLICITY GRANT: </a:t>
            </a:r>
            <a:r>
              <a:rPr lang="en-US" sz="1200">
                <a:latin typeface="Tenorite" pitchFamily="2" charset="0"/>
              </a:rPr>
              <a:t>Entry into the Contest constitutes permission for Mews to use each organization’s name, logo, entry(</a:t>
            </a:r>
            <a:r>
              <a:rPr lang="en-US" sz="1200" err="1">
                <a:latin typeface="Tenorite" pitchFamily="2" charset="0"/>
              </a:rPr>
              <a:t>ies</a:t>
            </a:r>
            <a:r>
              <a:rPr lang="en-US" sz="1200">
                <a:latin typeface="Tenorite" pitchFamily="2" charset="0"/>
              </a:rPr>
              <a:t>), and statements for marketing and promotional activities. </a:t>
            </a:r>
          </a:p>
        </p:txBody>
      </p:sp>
    </p:spTree>
    <p:extLst>
      <p:ext uri="{BB962C8B-B14F-4D97-AF65-F5344CB8AC3E}">
        <p14:creationId xmlns:p14="http://schemas.microsoft.com/office/powerpoint/2010/main" val="3850915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Awards">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6298788-50C8-0CD7-CAFE-2816167DAC39}"/>
              </a:ext>
            </a:extLst>
          </p:cNvPr>
          <p:cNvSpPr/>
          <p:nvPr userDrawn="1"/>
        </p:nvSpPr>
        <p:spPr>
          <a:xfrm>
            <a:off x="0" y="0"/>
            <a:ext cx="12200400" cy="6858000"/>
          </a:xfrm>
          <a:prstGeom prst="rect">
            <a:avLst/>
          </a:prstGeom>
          <a:gradFill flip="none" rotWithShape="1">
            <a:gsLst>
              <a:gs pos="30000">
                <a:srgbClr val="EFEFFF"/>
              </a:gs>
              <a:gs pos="87000">
                <a:srgbClr val="E9E9FF"/>
              </a:gs>
              <a:gs pos="100000">
                <a:srgbClr val="D3CFFF"/>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latin typeface="Tenorite" pitchFamily="2" charset="0"/>
            </a:endParaRPr>
          </a:p>
        </p:txBody>
      </p:sp>
      <p:sp>
        <p:nvSpPr>
          <p:cNvPr id="36" name="Text Placeholder 48">
            <a:extLst>
              <a:ext uri="{FF2B5EF4-FFF2-40B4-BE49-F238E27FC236}">
                <a16:creationId xmlns:a16="http://schemas.microsoft.com/office/drawing/2014/main" id="{399E5118-CBB5-6F86-2AA7-B3B0A7D7A8C8}"/>
              </a:ext>
            </a:extLst>
          </p:cNvPr>
          <p:cNvSpPr txBox="1">
            <a:spLocks/>
          </p:cNvSpPr>
          <p:nvPr userDrawn="1"/>
        </p:nvSpPr>
        <p:spPr>
          <a:xfrm>
            <a:off x="7955946" y="1017897"/>
            <a:ext cx="3601054" cy="5454892"/>
          </a:xfrm>
          <a:prstGeom prst="roundRect">
            <a:avLst>
              <a:gd name="adj" fmla="val 7105"/>
            </a:avLst>
          </a:prstGeom>
          <a:solidFill>
            <a:schemeClr val="accent6">
              <a:alpha val="20000"/>
            </a:schemeClr>
          </a:solidFill>
        </p:spPr>
        <p:txBody>
          <a:bodyPr vert="horz" wrap="square" lIns="0" tIns="0" rIns="0" bIns="0" rtlCol="0">
            <a:normAutofit/>
          </a:bodyPr>
          <a:lstStyle>
            <a:lvl1pPr indent="0">
              <a:lnSpc>
                <a:spcPct val="100000"/>
              </a:lnSpc>
              <a:spcBef>
                <a:spcPts val="500"/>
              </a:spcBef>
              <a:buClr>
                <a:schemeClr val="bg1"/>
              </a:buClr>
              <a:buFont typeface="Arial" panose="020B0604020202020204" pitchFamily="34" charset="0"/>
              <a:buNone/>
              <a:defRPr sz="2000" b="0" i="0">
                <a:solidFill>
                  <a:schemeClr val="bg1"/>
                </a:solidFill>
                <a:latin typeface="Tenorite" pitchFamily="2" charset="0"/>
                <a:ea typeface="Inter" panose="02000503000000020004" pitchFamily="2" charset="0"/>
              </a:defRPr>
            </a:lvl1pPr>
            <a:lvl2pPr marL="180000" indent="-180000">
              <a:lnSpc>
                <a:spcPct val="100000"/>
              </a:lnSpc>
              <a:spcBef>
                <a:spcPts val="500"/>
              </a:spcBef>
              <a:buClr>
                <a:schemeClr val="bg1"/>
              </a:buClr>
              <a:buSzPct val="100000"/>
              <a:buFont typeface="Arial" panose="020B0604020202020204" pitchFamily="34" charset="0"/>
              <a:buChar char="•"/>
              <a:defRPr sz="2000" b="0" i="0">
                <a:solidFill>
                  <a:schemeClr val="bg1"/>
                </a:solidFill>
                <a:latin typeface="Tenorite" pitchFamily="2" charset="0"/>
                <a:ea typeface="Inter" panose="02000503000000020004" pitchFamily="2" charset="0"/>
              </a:defRPr>
            </a:lvl2pPr>
            <a:lvl3pPr marL="36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3pPr>
            <a:lvl4pPr marL="72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4pPr>
            <a:lvl5pPr marL="1080000" indent="-180000">
              <a:lnSpc>
                <a:spcPct val="100000"/>
              </a:lnSpc>
              <a:spcBef>
                <a:spcPts val="500"/>
              </a:spcBef>
              <a:buClr>
                <a:schemeClr val="bg1"/>
              </a:buClr>
              <a:buFont typeface="Arial" panose="020B0604020202020204" pitchFamily="34" charset="0"/>
              <a:buChar char="•"/>
              <a:defRPr sz="1900" b="0" i="0">
                <a:solidFill>
                  <a:schemeClr val="bg1"/>
                </a:solidFill>
                <a:latin typeface="Inter" panose="02000503000000020004" pitchFamily="2" charset="0"/>
                <a:ea typeface="Inter" panose="0200050300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 </a:t>
            </a:r>
          </a:p>
        </p:txBody>
      </p:sp>
      <p:sp>
        <p:nvSpPr>
          <p:cNvPr id="10" name="Picture Placeholder 9">
            <a:extLst>
              <a:ext uri="{FF2B5EF4-FFF2-40B4-BE49-F238E27FC236}">
                <a16:creationId xmlns:a16="http://schemas.microsoft.com/office/drawing/2014/main" id="{720417B9-CC17-2FB9-A1AA-B28ACEA1475C}"/>
              </a:ext>
            </a:extLst>
          </p:cNvPr>
          <p:cNvSpPr>
            <a:spLocks noGrp="1"/>
          </p:cNvSpPr>
          <p:nvPr>
            <p:ph type="pic" sz="quarter" idx="10" hasCustomPrompt="1"/>
          </p:nvPr>
        </p:nvSpPr>
        <p:spPr>
          <a:xfrm>
            <a:off x="623887" y="2073275"/>
            <a:ext cx="6973805" cy="4394199"/>
          </a:xfrm>
          <a:prstGeom prst="roundRect">
            <a:avLst>
              <a:gd name="adj" fmla="val 5464"/>
            </a:avLst>
          </a:prstGeom>
          <a:solidFill>
            <a:schemeClr val="bg1">
              <a:lumMod val="95000"/>
            </a:schemeClr>
          </a:solidFill>
        </p:spPr>
        <p:txBody>
          <a:bodyPr wrap="square">
            <a:normAutofit/>
          </a:bodyPr>
          <a:lstStyle>
            <a:lvl1pPr>
              <a:defRPr sz="2400" b="0" i="0">
                <a:latin typeface="Tenorite" pitchFamily="2" charset="0"/>
              </a:defRPr>
            </a:lvl1pPr>
          </a:lstStyle>
          <a:p>
            <a:r>
              <a:rPr lang="en-US"/>
              <a:t> </a:t>
            </a:r>
          </a:p>
        </p:txBody>
      </p:sp>
      <p:sp>
        <p:nvSpPr>
          <p:cNvPr id="12" name="Text Placeholder 5">
            <a:extLst>
              <a:ext uri="{FF2B5EF4-FFF2-40B4-BE49-F238E27FC236}">
                <a16:creationId xmlns:a16="http://schemas.microsoft.com/office/drawing/2014/main" id="{80E23172-BC5E-E51A-D70E-9664C806E2D8}"/>
              </a:ext>
            </a:extLst>
          </p:cNvPr>
          <p:cNvSpPr>
            <a:spLocks noGrp="1"/>
          </p:cNvSpPr>
          <p:nvPr>
            <p:ph type="body" sz="quarter" idx="58" hasCustomPrompt="1"/>
          </p:nvPr>
        </p:nvSpPr>
        <p:spPr>
          <a:xfrm>
            <a:off x="8256774" y="1255363"/>
            <a:ext cx="2999397" cy="4967760"/>
          </a:xfrm>
        </p:spPr>
        <p:txBody>
          <a:bodyPr anchor="t"/>
          <a:lstStyle>
            <a:lvl1pPr>
              <a:spcBef>
                <a:spcPts val="0"/>
              </a:spcBef>
              <a:buClr>
                <a:schemeClr val="tx1"/>
              </a:buClr>
              <a:defRPr sz="2400">
                <a:solidFill>
                  <a:schemeClr val="tx2"/>
                </a:solidFill>
              </a:defRPr>
            </a:lvl1pPr>
            <a:lvl2pPr marL="0" indent="0">
              <a:spcBef>
                <a:spcPts val="0"/>
              </a:spcBef>
              <a:spcAft>
                <a:spcPts val="500"/>
              </a:spcAft>
              <a:buClr>
                <a:schemeClr val="tx1"/>
              </a:buClr>
              <a:buNone/>
              <a:defRPr sz="1800">
                <a:solidFill>
                  <a:schemeClr val="tx2"/>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00</a:t>
            </a:r>
          </a:p>
          <a:p>
            <a:pPr lvl="1"/>
            <a:r>
              <a:rPr lang="en-GB"/>
              <a:t>Second level</a:t>
            </a:r>
          </a:p>
          <a:p>
            <a:pPr lvl="0"/>
            <a:r>
              <a:rPr lang="en-GB"/>
              <a:t>00</a:t>
            </a:r>
          </a:p>
          <a:p>
            <a:pPr lvl="1"/>
            <a:r>
              <a:rPr lang="en-GB"/>
              <a:t>Second level</a:t>
            </a:r>
          </a:p>
          <a:p>
            <a:pPr lvl="0"/>
            <a:r>
              <a:rPr lang="en-GB"/>
              <a:t>00</a:t>
            </a:r>
          </a:p>
          <a:p>
            <a:pPr lvl="1"/>
            <a:r>
              <a:rPr lang="en-GB"/>
              <a:t>Second level</a:t>
            </a:r>
          </a:p>
          <a:p>
            <a:pPr lvl="0"/>
            <a:r>
              <a:rPr lang="en-GB"/>
              <a:t>00</a:t>
            </a:r>
          </a:p>
          <a:p>
            <a:pPr lvl="1"/>
            <a:r>
              <a:rPr lang="en-GB"/>
              <a:t>Second level</a:t>
            </a:r>
          </a:p>
          <a:p>
            <a:pPr lvl="0"/>
            <a:r>
              <a:rPr lang="en-GB"/>
              <a:t>00</a:t>
            </a:r>
          </a:p>
          <a:p>
            <a:pPr lvl="1"/>
            <a:r>
              <a:rPr lang="en-GB"/>
              <a:t>Second level</a:t>
            </a:r>
          </a:p>
          <a:p>
            <a:pPr lvl="0"/>
            <a:r>
              <a:rPr lang="en-GB"/>
              <a:t>00</a:t>
            </a:r>
          </a:p>
          <a:p>
            <a:pPr lvl="1"/>
            <a:r>
              <a:rPr lang="en-GB"/>
              <a:t>Second level</a:t>
            </a:r>
          </a:p>
          <a:p>
            <a:pPr lvl="0"/>
            <a:r>
              <a:rPr lang="en-GB"/>
              <a:t>00</a:t>
            </a:r>
          </a:p>
          <a:p>
            <a:pPr lvl="1"/>
            <a:r>
              <a:rPr lang="en-GB"/>
              <a:t>Second level</a:t>
            </a:r>
          </a:p>
        </p:txBody>
      </p:sp>
      <p:sp>
        <p:nvSpPr>
          <p:cNvPr id="23" name="Title 1">
            <a:extLst>
              <a:ext uri="{FF2B5EF4-FFF2-40B4-BE49-F238E27FC236}">
                <a16:creationId xmlns:a16="http://schemas.microsoft.com/office/drawing/2014/main" id="{4DEB2D1C-B866-3CBD-C648-D098C78A909B}"/>
              </a:ext>
            </a:extLst>
          </p:cNvPr>
          <p:cNvSpPr>
            <a:spLocks noGrp="1"/>
          </p:cNvSpPr>
          <p:nvPr>
            <p:ph type="title" hasCustomPrompt="1"/>
          </p:nvPr>
        </p:nvSpPr>
        <p:spPr>
          <a:xfrm>
            <a:off x="635001" y="1080776"/>
            <a:ext cx="6962218" cy="455509"/>
          </a:xfrm>
        </p:spPr>
        <p:txBody>
          <a:bodyPr wrap="square">
            <a:spAutoFit/>
          </a:bodyPr>
          <a:lstStyle>
            <a:lvl1pPr>
              <a:defRPr sz="3200" b="0" i="0">
                <a:solidFill>
                  <a:schemeClr val="tx1"/>
                </a:solidFill>
                <a:latin typeface="Tenorite" pitchFamily="2" charset="0"/>
              </a:defRPr>
            </a:lvl1pPr>
          </a:lstStyle>
          <a:p>
            <a:r>
              <a:rPr lang="en-GB"/>
              <a:t>Click to edit title</a:t>
            </a:r>
            <a:endParaRPr lang="en-US"/>
          </a:p>
        </p:txBody>
      </p:sp>
      <p:sp>
        <p:nvSpPr>
          <p:cNvPr id="2" name="Content Placeholder 2">
            <a:extLst>
              <a:ext uri="{FF2B5EF4-FFF2-40B4-BE49-F238E27FC236}">
                <a16:creationId xmlns:a16="http://schemas.microsoft.com/office/drawing/2014/main" id="{01AF5F9C-55C3-764E-D1F0-7377C3FA0CEE}"/>
              </a:ext>
            </a:extLst>
          </p:cNvPr>
          <p:cNvSpPr>
            <a:spLocks noGrp="1"/>
          </p:cNvSpPr>
          <p:nvPr>
            <p:ph idx="1" hasCustomPrompt="1"/>
          </p:nvPr>
        </p:nvSpPr>
        <p:spPr>
          <a:xfrm>
            <a:off x="647700" y="1623452"/>
            <a:ext cx="6962217" cy="276999"/>
          </a:xfrm>
        </p:spPr>
        <p:txBody>
          <a:bodyPr wrap="square">
            <a:spAutoFit/>
          </a:bodyPr>
          <a:lstStyle>
            <a:lvl1pPr>
              <a:buClr>
                <a:schemeClr val="bg1"/>
              </a:buClr>
              <a:defRPr sz="1800" b="0" i="0">
                <a:solidFill>
                  <a:schemeClr val="tx1"/>
                </a:solidFill>
                <a:latin typeface="Tenorite" pitchFamily="2" charset="0"/>
              </a:defRPr>
            </a:lvl1pPr>
            <a:lvl2pPr>
              <a:buClr>
                <a:schemeClr val="tx1"/>
              </a:buClr>
              <a:defRPr b="0" i="0">
                <a:solidFill>
                  <a:schemeClr val="tx1"/>
                </a:solidFill>
                <a:latin typeface="Tenorite" pitchFamily="2" charset="0"/>
              </a:defRPr>
            </a:lvl2pPr>
            <a:lvl3pPr>
              <a:buClr>
                <a:schemeClr val="tx1"/>
              </a:buClr>
              <a:defRPr b="0" i="0">
                <a:solidFill>
                  <a:schemeClr val="tx1"/>
                </a:solidFill>
                <a:latin typeface="Tenorite" pitchFamily="2" charset="0"/>
              </a:defRPr>
            </a:lvl3pPr>
            <a:lvl4pPr>
              <a:buClr>
                <a:schemeClr val="tx1"/>
              </a:buClr>
              <a:defRPr b="0" i="0">
                <a:solidFill>
                  <a:schemeClr val="tx1"/>
                </a:solidFill>
                <a:latin typeface="Tenorite" pitchFamily="2" charset="0"/>
              </a:defRPr>
            </a:lvl4pPr>
            <a:lvl5pPr>
              <a:buClr>
                <a:schemeClr val="tx1"/>
              </a:buClr>
              <a:buSzPct val="80000"/>
              <a:defRPr b="0" i="0">
                <a:solidFill>
                  <a:schemeClr val="tx1"/>
                </a:solidFill>
                <a:latin typeface="Tenorite" pitchFamily="2" charset="0"/>
              </a:defRPr>
            </a:lvl5pPr>
          </a:lstStyle>
          <a:p>
            <a:pPr lvl="0"/>
            <a:r>
              <a:rPr lang="en-GB"/>
              <a:t>Click to edit master text </a:t>
            </a:r>
          </a:p>
        </p:txBody>
      </p:sp>
      <p:sp>
        <p:nvSpPr>
          <p:cNvPr id="8" name="Text Placeholder 23">
            <a:extLst>
              <a:ext uri="{FF2B5EF4-FFF2-40B4-BE49-F238E27FC236}">
                <a16:creationId xmlns:a16="http://schemas.microsoft.com/office/drawing/2014/main" id="{AD6617D2-C093-7DF6-714C-3315B95022F9}"/>
              </a:ext>
            </a:extLst>
          </p:cNvPr>
          <p:cNvSpPr txBox="1">
            <a:spLocks/>
          </p:cNvSpPr>
          <p:nvPr userDrawn="1"/>
        </p:nvSpPr>
        <p:spPr>
          <a:xfrm>
            <a:off x="647700" y="692151"/>
            <a:ext cx="6607175" cy="246221"/>
          </a:xfrm>
          <a:prstGeom prst="rect">
            <a:avLst/>
          </a:prstGeom>
        </p:spPr>
        <p:txBody>
          <a:bodyPr lIns="0" tIns="0" rIns="0" bIns="0">
            <a:spAutoFit/>
          </a:bodyPr>
          <a:lstStyle>
            <a:lvl1pPr marL="0" indent="0" algn="l" defTabSz="914400" rtl="0" eaLnBrk="1" latinLnBrk="0" hangingPunct="1">
              <a:lnSpc>
                <a:spcPct val="100000"/>
              </a:lnSpc>
              <a:spcBef>
                <a:spcPts val="500"/>
              </a:spcBef>
              <a:buClr>
                <a:schemeClr val="tx1"/>
              </a:buClr>
              <a:buFont typeface="Arial" panose="020B0604020202020204" pitchFamily="34" charset="0"/>
              <a:buNone/>
              <a:defRPr sz="2000" b="0" i="0" kern="1200">
                <a:solidFill>
                  <a:schemeClr val="tx1"/>
                </a:solidFill>
                <a:latin typeface="Tenorite" pitchFamily="2" charset="0"/>
                <a:ea typeface="Inter" panose="02000503000000020004" pitchFamily="2" charset="0"/>
                <a:cs typeface="+mn-cs"/>
              </a:defRPr>
            </a:lvl1pPr>
            <a:lvl2pPr marL="180000" indent="-180000" algn="l" defTabSz="914400" rtl="0" eaLnBrk="1" latinLnBrk="0" hangingPunct="1">
              <a:lnSpc>
                <a:spcPct val="100000"/>
              </a:lnSpc>
              <a:spcBef>
                <a:spcPts val="500"/>
              </a:spcBef>
              <a:buClr>
                <a:schemeClr val="tx1"/>
              </a:buClr>
              <a:buSzPct val="100000"/>
              <a:buFont typeface="Arial" panose="020B0604020202020204" pitchFamily="34" charset="0"/>
              <a:buChar char="•"/>
              <a:defRPr sz="2000" b="0" i="0" kern="1200">
                <a:solidFill>
                  <a:schemeClr val="tx1"/>
                </a:solidFill>
                <a:latin typeface="Tenorite" pitchFamily="2" charset="0"/>
                <a:ea typeface="Inter" panose="02000503000000020004" pitchFamily="2" charset="0"/>
                <a:cs typeface="+mn-cs"/>
              </a:defRPr>
            </a:lvl2pPr>
            <a:lvl3pPr marL="360000" indent="-180000" algn="l" defTabSz="914400" rtl="0" eaLnBrk="1" latinLnBrk="0" hangingPunct="1">
              <a:lnSpc>
                <a:spcPct val="100000"/>
              </a:lnSpc>
              <a:spcBef>
                <a:spcPts val="500"/>
              </a:spcBef>
              <a:buClr>
                <a:schemeClr val="tx1"/>
              </a:buClr>
              <a:buFont typeface="Arial" panose="020B0604020202020204" pitchFamily="34" charset="0"/>
              <a:buChar char="•"/>
              <a:defRPr sz="2000" b="0" i="0" kern="1200">
                <a:solidFill>
                  <a:schemeClr val="tx1"/>
                </a:solidFill>
                <a:latin typeface="Tenorite" pitchFamily="2" charset="0"/>
                <a:ea typeface="Inter" panose="02000503000000020004" pitchFamily="2" charset="0"/>
                <a:cs typeface="+mn-cs"/>
              </a:defRPr>
            </a:lvl3pPr>
            <a:lvl4pPr marL="720000" indent="-180000" algn="l" defTabSz="914400" rtl="0" eaLnBrk="1" latinLnBrk="0" hangingPunct="1">
              <a:lnSpc>
                <a:spcPct val="100000"/>
              </a:lnSpc>
              <a:spcBef>
                <a:spcPts val="500"/>
              </a:spcBef>
              <a:buClr>
                <a:schemeClr val="tx1"/>
              </a:buClr>
              <a:buFont typeface="Arial" panose="020B0604020202020204" pitchFamily="34" charset="0"/>
              <a:buChar char="•"/>
              <a:defRPr sz="2000" b="0" i="0" kern="1200">
                <a:solidFill>
                  <a:schemeClr val="tx1"/>
                </a:solidFill>
                <a:latin typeface="Tenorite" pitchFamily="2" charset="0"/>
                <a:ea typeface="Inter" panose="02000503000000020004" pitchFamily="2" charset="0"/>
                <a:cs typeface="+mn-cs"/>
              </a:defRPr>
            </a:lvl4pPr>
            <a:lvl5pPr marL="1080000" indent="-180000" algn="l" defTabSz="914400" rtl="0" eaLnBrk="1" latinLnBrk="0" hangingPunct="1">
              <a:lnSpc>
                <a:spcPct val="100000"/>
              </a:lnSpc>
              <a:spcBef>
                <a:spcPts val="500"/>
              </a:spcBef>
              <a:buClr>
                <a:schemeClr val="tx1"/>
              </a:buClr>
              <a:buFont typeface="Arial" panose="020B0604020202020204" pitchFamily="34" charset="0"/>
              <a:buChar char="•"/>
              <a:defRPr sz="19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solidFill>
                  <a:schemeClr val="accent6"/>
                </a:solidFill>
              </a:rPr>
              <a:t>Please fill out this slide with your brand/property's details.</a:t>
            </a:r>
          </a:p>
        </p:txBody>
      </p:sp>
      <p:sp>
        <p:nvSpPr>
          <p:cNvPr id="30" name="Oval 29">
            <a:extLst>
              <a:ext uri="{FF2B5EF4-FFF2-40B4-BE49-F238E27FC236}">
                <a16:creationId xmlns:a16="http://schemas.microsoft.com/office/drawing/2014/main" id="{95C2D02C-2681-19B8-0021-CEECC060FABE}"/>
              </a:ext>
            </a:extLst>
          </p:cNvPr>
          <p:cNvSpPr/>
          <p:nvPr userDrawn="1"/>
        </p:nvSpPr>
        <p:spPr>
          <a:xfrm>
            <a:off x="10330488"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pic>
        <p:nvPicPr>
          <p:cNvPr id="31" name="Graphic 30">
            <a:extLst>
              <a:ext uri="{FF2B5EF4-FFF2-40B4-BE49-F238E27FC236}">
                <a16:creationId xmlns:a16="http://schemas.microsoft.com/office/drawing/2014/main" id="{3B50279B-DDE1-AB31-80D5-2C1ED8EE59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7989" y="434248"/>
            <a:ext cx="729010" cy="198438"/>
          </a:xfrm>
          <a:prstGeom prst="rect">
            <a:avLst/>
          </a:prstGeom>
        </p:spPr>
      </p:pic>
      <p:sp>
        <p:nvSpPr>
          <p:cNvPr id="32" name="Oval 31">
            <a:extLst>
              <a:ext uri="{FF2B5EF4-FFF2-40B4-BE49-F238E27FC236}">
                <a16:creationId xmlns:a16="http://schemas.microsoft.com/office/drawing/2014/main" id="{1DA131B4-77AE-7191-A3B9-8715BB20DCC8}"/>
              </a:ext>
            </a:extLst>
          </p:cNvPr>
          <p:cNvSpPr/>
          <p:nvPr userDrawn="1"/>
        </p:nvSpPr>
        <p:spPr>
          <a:xfrm>
            <a:off x="10030303"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33" name="Rounded Rectangle 32">
            <a:extLst>
              <a:ext uri="{FF2B5EF4-FFF2-40B4-BE49-F238E27FC236}">
                <a16:creationId xmlns:a16="http://schemas.microsoft.com/office/drawing/2014/main" id="{34932DF1-FEFA-F651-9EA3-79A44B90109C}"/>
              </a:ext>
            </a:extLst>
          </p:cNvPr>
          <p:cNvSpPr/>
          <p:nvPr userDrawn="1"/>
        </p:nvSpPr>
        <p:spPr>
          <a:xfrm>
            <a:off x="10302849" y="472657"/>
            <a:ext cx="378356" cy="12162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34" name="TextBox 33">
            <a:extLst>
              <a:ext uri="{FF2B5EF4-FFF2-40B4-BE49-F238E27FC236}">
                <a16:creationId xmlns:a16="http://schemas.microsoft.com/office/drawing/2014/main" id="{9227D1AD-59B6-0DDF-9217-D655C8E5648A}"/>
              </a:ext>
            </a:extLst>
          </p:cNvPr>
          <p:cNvSpPr txBox="1"/>
          <p:nvPr userDrawn="1"/>
        </p:nvSpPr>
        <p:spPr>
          <a:xfrm>
            <a:off x="9168889" y="441134"/>
            <a:ext cx="1389368" cy="184666"/>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tx2"/>
                </a:solidFill>
                <a:latin typeface="Tenorite" pitchFamily="2" charset="0"/>
                <a:ea typeface="Inter" panose="02000503000000020004" pitchFamily="2" charset="0"/>
                <a:cs typeface="+mn-cs"/>
              </a:rPr>
              <a:t>Volume 05</a:t>
            </a:r>
          </a:p>
        </p:txBody>
      </p:sp>
    </p:spTree>
    <p:extLst>
      <p:ext uri="{BB962C8B-B14F-4D97-AF65-F5344CB8AC3E}">
        <p14:creationId xmlns:p14="http://schemas.microsoft.com/office/powerpoint/2010/main" val="1184110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1 Awards">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2B42FD-EFD9-7827-36A3-EC25B9BE9DE0}"/>
              </a:ext>
            </a:extLst>
          </p:cNvPr>
          <p:cNvSpPr/>
          <p:nvPr userDrawn="1"/>
        </p:nvSpPr>
        <p:spPr>
          <a:xfrm>
            <a:off x="0" y="0"/>
            <a:ext cx="12192000" cy="6858000"/>
          </a:xfrm>
          <a:prstGeom prst="rect">
            <a:avLst/>
          </a:prstGeom>
          <a:gradFill flip="none" rotWithShape="1">
            <a:gsLst>
              <a:gs pos="30000">
                <a:srgbClr val="EFEFFF"/>
              </a:gs>
              <a:gs pos="87000">
                <a:srgbClr val="E9E9FF"/>
              </a:gs>
              <a:gs pos="100000">
                <a:srgbClr val="D3CFFF"/>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latin typeface="Tenorite" pitchFamily="2" charset="0"/>
            </a:endParaRPr>
          </a:p>
        </p:txBody>
      </p:sp>
      <p:sp>
        <p:nvSpPr>
          <p:cNvPr id="21" name="TextBox 20">
            <a:extLst>
              <a:ext uri="{FF2B5EF4-FFF2-40B4-BE49-F238E27FC236}">
                <a16:creationId xmlns:a16="http://schemas.microsoft.com/office/drawing/2014/main" id="{B81FE3DC-C4F1-C1C3-A5DC-4FB2069D3D8B}"/>
              </a:ext>
            </a:extLst>
          </p:cNvPr>
          <p:cNvSpPr txBox="1">
            <a:spLocks/>
          </p:cNvSpPr>
          <p:nvPr userDrawn="1"/>
        </p:nvSpPr>
        <p:spPr>
          <a:xfrm>
            <a:off x="1" y="385472"/>
            <a:ext cx="1500603" cy="1237336"/>
          </a:xfrm>
          <a:custGeom>
            <a:avLst/>
            <a:gdLst/>
            <a:ahLst/>
            <a:cxnLst/>
            <a:rect l="l" t="t" r="r" b="b"/>
            <a:pathLst>
              <a:path w="1500603" h="1237336">
                <a:moveTo>
                  <a:pt x="1122041" y="0"/>
                </a:moveTo>
                <a:lnTo>
                  <a:pt x="1186888" y="0"/>
                </a:lnTo>
                <a:lnTo>
                  <a:pt x="1186888" y="1074344"/>
                </a:lnTo>
                <a:lnTo>
                  <a:pt x="1500603" y="1072592"/>
                </a:lnTo>
                <a:lnTo>
                  <a:pt x="1500603" y="1219810"/>
                </a:lnTo>
                <a:lnTo>
                  <a:pt x="690902" y="1219810"/>
                </a:lnTo>
                <a:lnTo>
                  <a:pt x="692655" y="1074344"/>
                </a:lnTo>
                <a:lnTo>
                  <a:pt x="1008123" y="1072592"/>
                </a:lnTo>
                <a:lnTo>
                  <a:pt x="1009875" y="220828"/>
                </a:lnTo>
                <a:lnTo>
                  <a:pt x="690902" y="220828"/>
                </a:lnTo>
                <a:lnTo>
                  <a:pt x="692655" y="113919"/>
                </a:lnTo>
                <a:cubicBezTo>
                  <a:pt x="731212" y="110414"/>
                  <a:pt x="773858" y="103696"/>
                  <a:pt x="820594" y="93765"/>
                </a:cubicBezTo>
                <a:cubicBezTo>
                  <a:pt x="867330" y="83833"/>
                  <a:pt x="916695" y="70981"/>
                  <a:pt x="968689" y="55207"/>
                </a:cubicBezTo>
                <a:cubicBezTo>
                  <a:pt x="1020683" y="39434"/>
                  <a:pt x="1071800" y="21032"/>
                  <a:pt x="1122041" y="0"/>
                </a:cubicBezTo>
                <a:close/>
                <a:moveTo>
                  <a:pt x="0" y="0"/>
                </a:moveTo>
                <a:lnTo>
                  <a:pt x="15922" y="0"/>
                </a:lnTo>
                <a:cubicBezTo>
                  <a:pt x="91868" y="0"/>
                  <a:pt x="159928" y="17234"/>
                  <a:pt x="220100" y="51702"/>
                </a:cubicBezTo>
                <a:cubicBezTo>
                  <a:pt x="280273" y="86170"/>
                  <a:pt x="327885" y="133782"/>
                  <a:pt x="362937" y="194539"/>
                </a:cubicBezTo>
                <a:cubicBezTo>
                  <a:pt x="397989" y="255296"/>
                  <a:pt x="415515" y="325400"/>
                  <a:pt x="415515" y="404851"/>
                </a:cubicBezTo>
                <a:lnTo>
                  <a:pt x="415515" y="832485"/>
                </a:lnTo>
                <a:cubicBezTo>
                  <a:pt x="415515" y="911937"/>
                  <a:pt x="397989" y="982041"/>
                  <a:pt x="362937" y="1042797"/>
                </a:cubicBezTo>
                <a:cubicBezTo>
                  <a:pt x="327885" y="1103554"/>
                  <a:pt x="280273" y="1151167"/>
                  <a:pt x="220100" y="1185634"/>
                </a:cubicBezTo>
                <a:cubicBezTo>
                  <a:pt x="159928" y="1220102"/>
                  <a:pt x="91868" y="1237336"/>
                  <a:pt x="15922" y="1237336"/>
                </a:cubicBezTo>
                <a:lnTo>
                  <a:pt x="0" y="1237336"/>
                </a:lnTo>
                <a:lnTo>
                  <a:pt x="0" y="1096928"/>
                </a:lnTo>
                <a:lnTo>
                  <a:pt x="63242" y="1089022"/>
                </a:lnTo>
                <a:cubicBezTo>
                  <a:pt x="83689" y="1083618"/>
                  <a:pt x="102968" y="1075513"/>
                  <a:pt x="121078" y="1064705"/>
                </a:cubicBezTo>
                <a:cubicBezTo>
                  <a:pt x="157299" y="1043090"/>
                  <a:pt x="185632" y="1014172"/>
                  <a:pt x="206079" y="977951"/>
                </a:cubicBezTo>
                <a:cubicBezTo>
                  <a:pt x="226526" y="941731"/>
                  <a:pt x="236750" y="900837"/>
                  <a:pt x="236750" y="855269"/>
                </a:cubicBezTo>
                <a:lnTo>
                  <a:pt x="236750" y="382067"/>
                </a:lnTo>
                <a:cubicBezTo>
                  <a:pt x="236750" y="335331"/>
                  <a:pt x="226526" y="293853"/>
                  <a:pt x="206079" y="257633"/>
                </a:cubicBezTo>
                <a:cubicBezTo>
                  <a:pt x="185632" y="221412"/>
                  <a:pt x="157299" y="192786"/>
                  <a:pt x="121078" y="171755"/>
                </a:cubicBezTo>
                <a:cubicBezTo>
                  <a:pt x="102968" y="161240"/>
                  <a:pt x="83689" y="153353"/>
                  <a:pt x="63242" y="148095"/>
                </a:cubicBezTo>
                <a:lnTo>
                  <a:pt x="0" y="140403"/>
                </a:lnTo>
                <a:close/>
              </a:path>
            </a:pathLst>
          </a:custGeom>
          <a:solidFill>
            <a:srgbClr val="B3B2F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a:lstStyle>
          <a:p>
            <a:endParaRPr lang="en-GB" sz="13800">
              <a:solidFill>
                <a:srgbClr val="B3B2FB"/>
              </a:solidFill>
              <a:latin typeface="Chivo Bold" pitchFamily="2" charset="77"/>
              <a:cs typeface="Chivo Bold" pitchFamily="2" charset="77"/>
            </a:endParaRPr>
          </a:p>
        </p:txBody>
      </p:sp>
      <p:sp>
        <p:nvSpPr>
          <p:cNvPr id="7" name="TextBox 6">
            <a:extLst>
              <a:ext uri="{FF2B5EF4-FFF2-40B4-BE49-F238E27FC236}">
                <a16:creationId xmlns:a16="http://schemas.microsoft.com/office/drawing/2014/main" id="{9E88362B-BFFC-A0D7-1630-DF01C12F7E7D}"/>
              </a:ext>
            </a:extLst>
          </p:cNvPr>
          <p:cNvSpPr txBox="1"/>
          <p:nvPr userDrawn="1"/>
        </p:nvSpPr>
        <p:spPr>
          <a:xfrm>
            <a:off x="634999" y="3129721"/>
            <a:ext cx="3242937" cy="984885"/>
          </a:xfrm>
          <a:prstGeom prst="rect">
            <a:avLst/>
          </a:prstGeom>
          <a:noFill/>
        </p:spPr>
        <p:txBody>
          <a:bodyPr wrap="square" lIns="0" tIns="0" rIns="0" bIns="0" anchor="t">
            <a:spAutoFit/>
          </a:bodyPr>
          <a:lstStyle/>
          <a:p>
            <a:r>
              <a:rPr lang="en-GB" sz="1600">
                <a:solidFill>
                  <a:schemeClr val="tx1">
                    <a:alpha val="63229"/>
                  </a:schemeClr>
                </a:solidFill>
                <a:latin typeface="Tenorite"/>
              </a:rPr>
              <a:t>Describe a specific challenge you've been trying to solve. What were the biggest pain points of your previous processes?</a:t>
            </a:r>
          </a:p>
        </p:txBody>
      </p:sp>
      <p:sp>
        <p:nvSpPr>
          <p:cNvPr id="12" name="Text Placeholder 48">
            <a:extLst>
              <a:ext uri="{FF2B5EF4-FFF2-40B4-BE49-F238E27FC236}">
                <a16:creationId xmlns:a16="http://schemas.microsoft.com/office/drawing/2014/main" id="{7141E256-F872-C744-340A-3F62FAD6737D}"/>
              </a:ext>
            </a:extLst>
          </p:cNvPr>
          <p:cNvSpPr txBox="1">
            <a:spLocks/>
          </p:cNvSpPr>
          <p:nvPr userDrawn="1"/>
        </p:nvSpPr>
        <p:spPr>
          <a:xfrm>
            <a:off x="4235094" y="1017897"/>
            <a:ext cx="7321906" cy="5454892"/>
          </a:xfrm>
          <a:prstGeom prst="roundRect">
            <a:avLst>
              <a:gd name="adj" fmla="val 4092"/>
            </a:avLst>
          </a:prstGeom>
          <a:solidFill>
            <a:schemeClr val="accent6">
              <a:alpha val="20000"/>
            </a:schemeClr>
          </a:solidFill>
        </p:spPr>
        <p:txBody>
          <a:bodyPr vert="horz" wrap="square" lIns="0" tIns="0" rIns="0" bIns="0" rtlCol="0">
            <a:normAutofit/>
          </a:bodyPr>
          <a:lstStyle>
            <a:lvl1pPr indent="0">
              <a:lnSpc>
                <a:spcPct val="100000"/>
              </a:lnSpc>
              <a:spcBef>
                <a:spcPts val="500"/>
              </a:spcBef>
              <a:buClr>
                <a:schemeClr val="bg1"/>
              </a:buClr>
              <a:buFont typeface="Arial" panose="020B0604020202020204" pitchFamily="34" charset="0"/>
              <a:buNone/>
              <a:defRPr sz="2000" b="0" i="0">
                <a:solidFill>
                  <a:schemeClr val="bg1"/>
                </a:solidFill>
                <a:latin typeface="Tenorite" pitchFamily="2" charset="0"/>
                <a:ea typeface="Inter" panose="02000503000000020004" pitchFamily="2" charset="0"/>
              </a:defRPr>
            </a:lvl1pPr>
            <a:lvl2pPr marL="180000" indent="-180000">
              <a:lnSpc>
                <a:spcPct val="100000"/>
              </a:lnSpc>
              <a:spcBef>
                <a:spcPts val="500"/>
              </a:spcBef>
              <a:buClr>
                <a:schemeClr val="bg1"/>
              </a:buClr>
              <a:buSzPct val="100000"/>
              <a:buFont typeface="Arial" panose="020B0604020202020204" pitchFamily="34" charset="0"/>
              <a:buChar char="•"/>
              <a:defRPr sz="2000" b="0" i="0">
                <a:solidFill>
                  <a:schemeClr val="bg1"/>
                </a:solidFill>
                <a:latin typeface="Tenorite" pitchFamily="2" charset="0"/>
                <a:ea typeface="Inter" panose="02000503000000020004" pitchFamily="2" charset="0"/>
              </a:defRPr>
            </a:lvl2pPr>
            <a:lvl3pPr marL="36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3pPr>
            <a:lvl4pPr marL="72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4pPr>
            <a:lvl5pPr marL="1080000" indent="-180000">
              <a:lnSpc>
                <a:spcPct val="100000"/>
              </a:lnSpc>
              <a:spcBef>
                <a:spcPts val="500"/>
              </a:spcBef>
              <a:buClr>
                <a:schemeClr val="bg1"/>
              </a:buClr>
              <a:buFont typeface="Arial" panose="020B0604020202020204" pitchFamily="34" charset="0"/>
              <a:buChar char="•"/>
              <a:defRPr sz="1900" b="0" i="0">
                <a:solidFill>
                  <a:schemeClr val="bg1"/>
                </a:solidFill>
                <a:latin typeface="Inter" panose="02000503000000020004" pitchFamily="2" charset="0"/>
                <a:ea typeface="Inter" panose="0200050300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 </a:t>
            </a:r>
          </a:p>
        </p:txBody>
      </p:sp>
      <p:sp>
        <p:nvSpPr>
          <p:cNvPr id="13" name="Title 8">
            <a:extLst>
              <a:ext uri="{FF2B5EF4-FFF2-40B4-BE49-F238E27FC236}">
                <a16:creationId xmlns:a16="http://schemas.microsoft.com/office/drawing/2014/main" id="{545388F7-FD2A-3BE5-759F-9AFD3F13FB3A}"/>
              </a:ext>
            </a:extLst>
          </p:cNvPr>
          <p:cNvSpPr txBox="1">
            <a:spLocks/>
          </p:cNvSpPr>
          <p:nvPr userDrawn="1"/>
        </p:nvSpPr>
        <p:spPr>
          <a:xfrm>
            <a:off x="634999" y="2032265"/>
            <a:ext cx="3242937" cy="1519239"/>
          </a:xfrm>
          <a:prstGeom prst="rect">
            <a:avLst/>
          </a:prstGeom>
        </p:spPr>
        <p:txBody>
          <a:bodyPr lIns="0" tIns="0" rIns="0" bIns="0">
            <a:noAutofit/>
          </a:bodyPr>
          <a:lst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a:lstStyle>
          <a:p>
            <a:r>
              <a:rPr lang="en-GB" sz="3200"/>
              <a:t>Challenges </a:t>
            </a:r>
            <a:br>
              <a:rPr lang="en-GB" sz="3200"/>
            </a:br>
            <a:r>
              <a:rPr lang="en-GB" sz="3200"/>
              <a:t>and objectives</a:t>
            </a:r>
          </a:p>
        </p:txBody>
      </p:sp>
      <p:sp>
        <p:nvSpPr>
          <p:cNvPr id="23" name="TextBox 22">
            <a:extLst>
              <a:ext uri="{FF2B5EF4-FFF2-40B4-BE49-F238E27FC236}">
                <a16:creationId xmlns:a16="http://schemas.microsoft.com/office/drawing/2014/main" id="{139AED2D-E2C3-AD56-F886-787887D8A5F9}"/>
              </a:ext>
            </a:extLst>
          </p:cNvPr>
          <p:cNvSpPr txBox="1"/>
          <p:nvPr userDrawn="1"/>
        </p:nvSpPr>
        <p:spPr>
          <a:xfrm>
            <a:off x="4470561" y="6565579"/>
            <a:ext cx="6619931" cy="161583"/>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050" b="0" i="1" kern="1200">
                <a:solidFill>
                  <a:schemeClr val="bg1">
                    <a:lumMod val="65000"/>
                  </a:schemeClr>
                </a:solidFill>
                <a:latin typeface="Tenorite" pitchFamily="2" charset="0"/>
                <a:ea typeface="Inter" panose="02000503000000020004" pitchFamily="2" charset="0"/>
                <a:cs typeface="+mn-cs"/>
              </a:rPr>
              <a:t>100-200 words preferred</a:t>
            </a:r>
          </a:p>
        </p:txBody>
      </p:sp>
      <p:sp>
        <p:nvSpPr>
          <p:cNvPr id="26" name="Text Placeholder 25">
            <a:extLst>
              <a:ext uri="{FF2B5EF4-FFF2-40B4-BE49-F238E27FC236}">
                <a16:creationId xmlns:a16="http://schemas.microsoft.com/office/drawing/2014/main" id="{DA573912-DDCB-7C36-1321-073F14620B80}"/>
              </a:ext>
            </a:extLst>
          </p:cNvPr>
          <p:cNvSpPr>
            <a:spLocks noGrp="1"/>
          </p:cNvSpPr>
          <p:nvPr>
            <p:ph type="body" sz="quarter" idx="10"/>
          </p:nvPr>
        </p:nvSpPr>
        <p:spPr>
          <a:xfrm>
            <a:off x="4571999" y="1332854"/>
            <a:ext cx="6710767" cy="4824978"/>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Oval 17">
            <a:extLst>
              <a:ext uri="{FF2B5EF4-FFF2-40B4-BE49-F238E27FC236}">
                <a16:creationId xmlns:a16="http://schemas.microsoft.com/office/drawing/2014/main" id="{997B61F6-D234-47C9-59D1-1D63E14CB84B}"/>
              </a:ext>
            </a:extLst>
          </p:cNvPr>
          <p:cNvSpPr/>
          <p:nvPr userDrawn="1"/>
        </p:nvSpPr>
        <p:spPr>
          <a:xfrm>
            <a:off x="10330488"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pic>
        <p:nvPicPr>
          <p:cNvPr id="22" name="Graphic 21">
            <a:extLst>
              <a:ext uri="{FF2B5EF4-FFF2-40B4-BE49-F238E27FC236}">
                <a16:creationId xmlns:a16="http://schemas.microsoft.com/office/drawing/2014/main" id="{27C57927-D717-E4C4-7076-306BBB6470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7989" y="434248"/>
            <a:ext cx="729010" cy="198438"/>
          </a:xfrm>
          <a:prstGeom prst="rect">
            <a:avLst/>
          </a:prstGeom>
        </p:spPr>
      </p:pic>
      <p:sp>
        <p:nvSpPr>
          <p:cNvPr id="24" name="Oval 23">
            <a:extLst>
              <a:ext uri="{FF2B5EF4-FFF2-40B4-BE49-F238E27FC236}">
                <a16:creationId xmlns:a16="http://schemas.microsoft.com/office/drawing/2014/main" id="{4DAE26B4-9B35-D80E-F590-8AC23532E5DE}"/>
              </a:ext>
            </a:extLst>
          </p:cNvPr>
          <p:cNvSpPr/>
          <p:nvPr userDrawn="1"/>
        </p:nvSpPr>
        <p:spPr>
          <a:xfrm>
            <a:off x="10030303"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25" name="Rounded Rectangle 24">
            <a:extLst>
              <a:ext uri="{FF2B5EF4-FFF2-40B4-BE49-F238E27FC236}">
                <a16:creationId xmlns:a16="http://schemas.microsoft.com/office/drawing/2014/main" id="{D2C967E4-FE9C-6BD6-85FE-EB678E75B52F}"/>
              </a:ext>
            </a:extLst>
          </p:cNvPr>
          <p:cNvSpPr/>
          <p:nvPr userDrawn="1"/>
        </p:nvSpPr>
        <p:spPr>
          <a:xfrm>
            <a:off x="10302849" y="472657"/>
            <a:ext cx="378356" cy="12162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27" name="TextBox 26">
            <a:extLst>
              <a:ext uri="{FF2B5EF4-FFF2-40B4-BE49-F238E27FC236}">
                <a16:creationId xmlns:a16="http://schemas.microsoft.com/office/drawing/2014/main" id="{B158151E-9AB1-7BCD-0DFB-BD5C2825DCC5}"/>
              </a:ext>
            </a:extLst>
          </p:cNvPr>
          <p:cNvSpPr txBox="1"/>
          <p:nvPr userDrawn="1"/>
        </p:nvSpPr>
        <p:spPr>
          <a:xfrm>
            <a:off x="9168889" y="441134"/>
            <a:ext cx="1389368" cy="184666"/>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tx2"/>
                </a:solidFill>
                <a:latin typeface="Tenorite" pitchFamily="2" charset="0"/>
                <a:ea typeface="Inter" panose="02000503000000020004" pitchFamily="2" charset="0"/>
                <a:cs typeface="+mn-cs"/>
              </a:rPr>
              <a:t>Volume 05</a:t>
            </a:r>
          </a:p>
        </p:txBody>
      </p:sp>
    </p:spTree>
    <p:extLst>
      <p:ext uri="{BB962C8B-B14F-4D97-AF65-F5344CB8AC3E}">
        <p14:creationId xmlns:p14="http://schemas.microsoft.com/office/powerpoint/2010/main" val="3720906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 1 Awards">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2B42FD-EFD9-7827-36A3-EC25B9BE9DE0}"/>
              </a:ext>
            </a:extLst>
          </p:cNvPr>
          <p:cNvSpPr/>
          <p:nvPr userDrawn="1"/>
        </p:nvSpPr>
        <p:spPr>
          <a:xfrm>
            <a:off x="0" y="0"/>
            <a:ext cx="12192000" cy="6858000"/>
          </a:xfrm>
          <a:prstGeom prst="rect">
            <a:avLst/>
          </a:prstGeom>
          <a:gradFill flip="none" rotWithShape="1">
            <a:gsLst>
              <a:gs pos="30000">
                <a:srgbClr val="EFEFFF"/>
              </a:gs>
              <a:gs pos="87000">
                <a:srgbClr val="E9E9FF"/>
              </a:gs>
              <a:gs pos="100000">
                <a:srgbClr val="D3CFFF"/>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latin typeface="Tenorite" pitchFamily="2" charset="0"/>
            </a:endParaRPr>
          </a:p>
        </p:txBody>
      </p:sp>
      <p:sp>
        <p:nvSpPr>
          <p:cNvPr id="7" name="TextBox 6">
            <a:extLst>
              <a:ext uri="{FF2B5EF4-FFF2-40B4-BE49-F238E27FC236}">
                <a16:creationId xmlns:a16="http://schemas.microsoft.com/office/drawing/2014/main" id="{9E88362B-BFFC-A0D7-1630-DF01C12F7E7D}"/>
              </a:ext>
            </a:extLst>
          </p:cNvPr>
          <p:cNvSpPr txBox="1"/>
          <p:nvPr userDrawn="1"/>
        </p:nvSpPr>
        <p:spPr>
          <a:xfrm>
            <a:off x="634999" y="2628611"/>
            <a:ext cx="3242937" cy="1969770"/>
          </a:xfrm>
          <a:prstGeom prst="rect">
            <a:avLst/>
          </a:prstGeom>
          <a:noFill/>
        </p:spPr>
        <p:txBody>
          <a:bodyPr wrap="square" lIns="0" tIns="0" rIns="0" bIns="0" anchor="t">
            <a:spAutoFit/>
          </a:bodyPr>
          <a:lstStyle/>
          <a:p>
            <a:r>
              <a:rPr lang="en-GB" sz="1600">
                <a:solidFill>
                  <a:schemeClr val="tx1">
                    <a:alpha val="63000"/>
                  </a:schemeClr>
                </a:solidFill>
                <a:latin typeface="Tenorite"/>
              </a:rPr>
              <a:t>What was your innovative approach to the challenge and what is the process now? Don't be afraid to go into specifics – detail is good.</a:t>
            </a:r>
          </a:p>
          <a:p>
            <a:r>
              <a:rPr lang="en-GB" sz="1600">
                <a:solidFill>
                  <a:schemeClr val="tx1">
                    <a:alpha val="63000"/>
                  </a:schemeClr>
                </a:solidFill>
                <a:latin typeface="Tenorite"/>
              </a:rPr>
              <a:t>Important: please highlight any Mews features or integration partners that helped make a difference.</a:t>
            </a:r>
          </a:p>
        </p:txBody>
      </p:sp>
      <p:sp>
        <p:nvSpPr>
          <p:cNvPr id="13" name="Title 8">
            <a:extLst>
              <a:ext uri="{FF2B5EF4-FFF2-40B4-BE49-F238E27FC236}">
                <a16:creationId xmlns:a16="http://schemas.microsoft.com/office/drawing/2014/main" id="{545388F7-FD2A-3BE5-759F-9AFD3F13FB3A}"/>
              </a:ext>
            </a:extLst>
          </p:cNvPr>
          <p:cNvSpPr txBox="1">
            <a:spLocks/>
          </p:cNvSpPr>
          <p:nvPr userDrawn="1"/>
        </p:nvSpPr>
        <p:spPr>
          <a:xfrm>
            <a:off x="634999" y="2032265"/>
            <a:ext cx="3242937" cy="1519239"/>
          </a:xfrm>
          <a:prstGeom prst="rect">
            <a:avLst/>
          </a:prstGeom>
        </p:spPr>
        <p:txBody>
          <a:bodyPr lIns="0" tIns="0" rIns="0" bIns="0">
            <a:noAutofit/>
          </a:bodyPr>
          <a:lst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a:lstStyle>
          <a:p>
            <a:r>
              <a:rPr lang="en-GB" sz="3200"/>
              <a:t>Solution</a:t>
            </a:r>
          </a:p>
        </p:txBody>
      </p:sp>
      <p:sp>
        <p:nvSpPr>
          <p:cNvPr id="5" name="TextBox 4">
            <a:extLst>
              <a:ext uri="{FF2B5EF4-FFF2-40B4-BE49-F238E27FC236}">
                <a16:creationId xmlns:a16="http://schemas.microsoft.com/office/drawing/2014/main" id="{E121E87F-3749-40AD-30CB-7A24C769F693}"/>
              </a:ext>
            </a:extLst>
          </p:cNvPr>
          <p:cNvSpPr txBox="1">
            <a:spLocks/>
          </p:cNvSpPr>
          <p:nvPr userDrawn="1"/>
        </p:nvSpPr>
        <p:spPr>
          <a:xfrm>
            <a:off x="0" y="385472"/>
            <a:ext cx="1493593" cy="1237336"/>
          </a:xfrm>
          <a:custGeom>
            <a:avLst/>
            <a:gdLst/>
            <a:ahLst/>
            <a:cxnLst/>
            <a:rect l="l" t="t" r="r" b="b"/>
            <a:pathLst>
              <a:path w="1493593" h="1237336">
                <a:moveTo>
                  <a:pt x="1078227" y="0"/>
                </a:moveTo>
                <a:lnTo>
                  <a:pt x="1099258" y="0"/>
                </a:lnTo>
                <a:cubicBezTo>
                  <a:pt x="1181046" y="0"/>
                  <a:pt x="1250858" y="15190"/>
                  <a:pt x="1308693" y="45568"/>
                </a:cubicBezTo>
                <a:cubicBezTo>
                  <a:pt x="1366529" y="75947"/>
                  <a:pt x="1410928" y="117717"/>
                  <a:pt x="1441891" y="170879"/>
                </a:cubicBezTo>
                <a:cubicBezTo>
                  <a:pt x="1472854" y="224041"/>
                  <a:pt x="1488335" y="286843"/>
                  <a:pt x="1488335" y="359283"/>
                </a:cubicBezTo>
                <a:cubicBezTo>
                  <a:pt x="1488335" y="420040"/>
                  <a:pt x="1478111" y="473202"/>
                  <a:pt x="1457664" y="518770"/>
                </a:cubicBezTo>
                <a:cubicBezTo>
                  <a:pt x="1437217" y="564338"/>
                  <a:pt x="1409760" y="604063"/>
                  <a:pt x="1375292" y="637947"/>
                </a:cubicBezTo>
                <a:cubicBezTo>
                  <a:pt x="1340824" y="671830"/>
                  <a:pt x="1301975" y="703377"/>
                  <a:pt x="1258744" y="732587"/>
                </a:cubicBezTo>
                <a:lnTo>
                  <a:pt x="946782" y="948157"/>
                </a:lnTo>
                <a:cubicBezTo>
                  <a:pt x="929255" y="959841"/>
                  <a:pt x="914066" y="972986"/>
                  <a:pt x="901214" y="987591"/>
                </a:cubicBezTo>
                <a:cubicBezTo>
                  <a:pt x="888362" y="1002196"/>
                  <a:pt x="878722" y="1016216"/>
                  <a:pt x="872296" y="1029653"/>
                </a:cubicBezTo>
                <a:cubicBezTo>
                  <a:pt x="865870" y="1043090"/>
                  <a:pt x="861488" y="1055066"/>
                  <a:pt x="859152" y="1065581"/>
                </a:cubicBezTo>
                <a:lnTo>
                  <a:pt x="1493593" y="1065581"/>
                </a:lnTo>
                <a:lnTo>
                  <a:pt x="1493593" y="1219810"/>
                </a:lnTo>
                <a:lnTo>
                  <a:pt x="650592" y="1219810"/>
                </a:lnTo>
                <a:lnTo>
                  <a:pt x="650592" y="1165479"/>
                </a:lnTo>
                <a:cubicBezTo>
                  <a:pt x="650592" y="1091870"/>
                  <a:pt x="666365" y="1028777"/>
                  <a:pt x="697912" y="976199"/>
                </a:cubicBezTo>
                <a:cubicBezTo>
                  <a:pt x="729459" y="923621"/>
                  <a:pt x="775027" y="876300"/>
                  <a:pt x="834615" y="834238"/>
                </a:cubicBezTo>
                <a:lnTo>
                  <a:pt x="1169362" y="602895"/>
                </a:lnTo>
                <a:cubicBezTo>
                  <a:pt x="1207919" y="576022"/>
                  <a:pt x="1240634" y="543306"/>
                  <a:pt x="1267507" y="504749"/>
                </a:cubicBezTo>
                <a:cubicBezTo>
                  <a:pt x="1294380" y="466192"/>
                  <a:pt x="1307817" y="420040"/>
                  <a:pt x="1307817" y="366294"/>
                </a:cubicBezTo>
                <a:cubicBezTo>
                  <a:pt x="1307817" y="297358"/>
                  <a:pt x="1287662" y="243612"/>
                  <a:pt x="1247352" y="205055"/>
                </a:cubicBezTo>
                <a:cubicBezTo>
                  <a:pt x="1207043" y="166497"/>
                  <a:pt x="1148331" y="147219"/>
                  <a:pt x="1071216" y="147219"/>
                </a:cubicBezTo>
                <a:cubicBezTo>
                  <a:pt x="1024480" y="147219"/>
                  <a:pt x="982710" y="157734"/>
                  <a:pt x="945905" y="178766"/>
                </a:cubicBezTo>
                <a:cubicBezTo>
                  <a:pt x="909101" y="199797"/>
                  <a:pt x="880183" y="228423"/>
                  <a:pt x="859152" y="264643"/>
                </a:cubicBezTo>
                <a:cubicBezTo>
                  <a:pt x="838120" y="300863"/>
                  <a:pt x="827605" y="341757"/>
                  <a:pt x="827605" y="387325"/>
                </a:cubicBezTo>
                <a:cubicBezTo>
                  <a:pt x="827605" y="395504"/>
                  <a:pt x="827605" y="403099"/>
                  <a:pt x="827605" y="410109"/>
                </a:cubicBezTo>
                <a:cubicBezTo>
                  <a:pt x="827605" y="417119"/>
                  <a:pt x="828189" y="424130"/>
                  <a:pt x="829357" y="431140"/>
                </a:cubicBezTo>
                <a:lnTo>
                  <a:pt x="662860" y="431140"/>
                </a:lnTo>
                <a:cubicBezTo>
                  <a:pt x="662860" y="422961"/>
                  <a:pt x="662860" y="416827"/>
                  <a:pt x="662860" y="412738"/>
                </a:cubicBezTo>
                <a:cubicBezTo>
                  <a:pt x="662860" y="408648"/>
                  <a:pt x="662860" y="404267"/>
                  <a:pt x="662860" y="399593"/>
                </a:cubicBezTo>
                <a:cubicBezTo>
                  <a:pt x="662860" y="321311"/>
                  <a:pt x="680678" y="252083"/>
                  <a:pt x="716315" y="191910"/>
                </a:cubicBezTo>
                <a:cubicBezTo>
                  <a:pt x="751951" y="131738"/>
                  <a:pt x="801024" y="84709"/>
                  <a:pt x="863533" y="50826"/>
                </a:cubicBezTo>
                <a:cubicBezTo>
                  <a:pt x="926042" y="16942"/>
                  <a:pt x="997607" y="0"/>
                  <a:pt x="1078227" y="0"/>
                </a:cubicBezTo>
                <a:close/>
                <a:moveTo>
                  <a:pt x="0" y="0"/>
                </a:moveTo>
                <a:lnTo>
                  <a:pt x="15922" y="0"/>
                </a:lnTo>
                <a:cubicBezTo>
                  <a:pt x="91868" y="0"/>
                  <a:pt x="159928" y="17234"/>
                  <a:pt x="220100" y="51702"/>
                </a:cubicBezTo>
                <a:cubicBezTo>
                  <a:pt x="280273" y="86170"/>
                  <a:pt x="327885" y="133782"/>
                  <a:pt x="362937" y="194539"/>
                </a:cubicBezTo>
                <a:cubicBezTo>
                  <a:pt x="397989" y="255296"/>
                  <a:pt x="415515" y="325400"/>
                  <a:pt x="415515" y="404851"/>
                </a:cubicBezTo>
                <a:lnTo>
                  <a:pt x="415515" y="832485"/>
                </a:lnTo>
                <a:cubicBezTo>
                  <a:pt x="415515" y="911937"/>
                  <a:pt x="397989" y="982041"/>
                  <a:pt x="362937" y="1042797"/>
                </a:cubicBezTo>
                <a:cubicBezTo>
                  <a:pt x="327885" y="1103554"/>
                  <a:pt x="280273" y="1151167"/>
                  <a:pt x="220100" y="1185634"/>
                </a:cubicBezTo>
                <a:cubicBezTo>
                  <a:pt x="159928" y="1220102"/>
                  <a:pt x="91868" y="1237336"/>
                  <a:pt x="15922" y="1237336"/>
                </a:cubicBezTo>
                <a:lnTo>
                  <a:pt x="0" y="1237336"/>
                </a:lnTo>
                <a:lnTo>
                  <a:pt x="0" y="1096928"/>
                </a:lnTo>
                <a:lnTo>
                  <a:pt x="63242" y="1089022"/>
                </a:lnTo>
                <a:cubicBezTo>
                  <a:pt x="83689" y="1083618"/>
                  <a:pt x="102968" y="1075513"/>
                  <a:pt x="121078" y="1064705"/>
                </a:cubicBezTo>
                <a:cubicBezTo>
                  <a:pt x="157299" y="1043090"/>
                  <a:pt x="185632" y="1014172"/>
                  <a:pt x="206079" y="977951"/>
                </a:cubicBezTo>
                <a:cubicBezTo>
                  <a:pt x="226526" y="941731"/>
                  <a:pt x="236750" y="900837"/>
                  <a:pt x="236750" y="855269"/>
                </a:cubicBezTo>
                <a:lnTo>
                  <a:pt x="236750" y="382067"/>
                </a:lnTo>
                <a:cubicBezTo>
                  <a:pt x="236750" y="335331"/>
                  <a:pt x="226526" y="293853"/>
                  <a:pt x="206079" y="257633"/>
                </a:cubicBezTo>
                <a:cubicBezTo>
                  <a:pt x="185632" y="221412"/>
                  <a:pt x="157299" y="192786"/>
                  <a:pt x="121078" y="171755"/>
                </a:cubicBezTo>
                <a:cubicBezTo>
                  <a:pt x="102968" y="161240"/>
                  <a:pt x="83689" y="153353"/>
                  <a:pt x="63242" y="148095"/>
                </a:cubicBezTo>
                <a:lnTo>
                  <a:pt x="0" y="140403"/>
                </a:lnTo>
                <a:close/>
              </a:path>
            </a:pathLst>
          </a:custGeom>
          <a:solidFill>
            <a:srgbClr val="B3B2F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a:lstStyle>
          <a:p>
            <a:endParaRPr lang="en-GB" sz="13800">
              <a:solidFill>
                <a:srgbClr val="B3B2FB"/>
              </a:solidFill>
              <a:latin typeface="Chivo Bold" pitchFamily="2" charset="77"/>
              <a:cs typeface="Chivo Bold" pitchFamily="2" charset="77"/>
            </a:endParaRPr>
          </a:p>
        </p:txBody>
      </p:sp>
      <p:sp>
        <p:nvSpPr>
          <p:cNvPr id="9" name="Text Placeholder 48">
            <a:extLst>
              <a:ext uri="{FF2B5EF4-FFF2-40B4-BE49-F238E27FC236}">
                <a16:creationId xmlns:a16="http://schemas.microsoft.com/office/drawing/2014/main" id="{8C28FCBC-812B-F016-F735-95020F8EDA3A}"/>
              </a:ext>
            </a:extLst>
          </p:cNvPr>
          <p:cNvSpPr txBox="1">
            <a:spLocks/>
          </p:cNvSpPr>
          <p:nvPr userDrawn="1"/>
        </p:nvSpPr>
        <p:spPr>
          <a:xfrm>
            <a:off x="4235094" y="1017897"/>
            <a:ext cx="7321906" cy="5454892"/>
          </a:xfrm>
          <a:prstGeom prst="roundRect">
            <a:avLst>
              <a:gd name="adj" fmla="val 4092"/>
            </a:avLst>
          </a:prstGeom>
          <a:solidFill>
            <a:schemeClr val="accent6">
              <a:alpha val="20000"/>
            </a:schemeClr>
          </a:solidFill>
        </p:spPr>
        <p:txBody>
          <a:bodyPr vert="horz" wrap="square" lIns="0" tIns="0" rIns="0" bIns="0" rtlCol="0">
            <a:normAutofit/>
          </a:bodyPr>
          <a:lstStyle>
            <a:lvl1pPr indent="0">
              <a:lnSpc>
                <a:spcPct val="100000"/>
              </a:lnSpc>
              <a:spcBef>
                <a:spcPts val="500"/>
              </a:spcBef>
              <a:buClr>
                <a:schemeClr val="bg1"/>
              </a:buClr>
              <a:buFont typeface="Arial" panose="020B0604020202020204" pitchFamily="34" charset="0"/>
              <a:buNone/>
              <a:defRPr sz="2000" b="0" i="0">
                <a:solidFill>
                  <a:schemeClr val="bg1"/>
                </a:solidFill>
                <a:latin typeface="Tenorite" pitchFamily="2" charset="0"/>
                <a:ea typeface="Inter" panose="02000503000000020004" pitchFamily="2" charset="0"/>
              </a:defRPr>
            </a:lvl1pPr>
            <a:lvl2pPr marL="180000" indent="-180000">
              <a:lnSpc>
                <a:spcPct val="100000"/>
              </a:lnSpc>
              <a:spcBef>
                <a:spcPts val="500"/>
              </a:spcBef>
              <a:buClr>
                <a:schemeClr val="bg1"/>
              </a:buClr>
              <a:buSzPct val="100000"/>
              <a:buFont typeface="Arial" panose="020B0604020202020204" pitchFamily="34" charset="0"/>
              <a:buChar char="•"/>
              <a:defRPr sz="2000" b="0" i="0">
                <a:solidFill>
                  <a:schemeClr val="bg1"/>
                </a:solidFill>
                <a:latin typeface="Tenorite" pitchFamily="2" charset="0"/>
                <a:ea typeface="Inter" panose="02000503000000020004" pitchFamily="2" charset="0"/>
              </a:defRPr>
            </a:lvl2pPr>
            <a:lvl3pPr marL="36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3pPr>
            <a:lvl4pPr marL="72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4pPr>
            <a:lvl5pPr marL="1080000" indent="-180000">
              <a:lnSpc>
                <a:spcPct val="100000"/>
              </a:lnSpc>
              <a:spcBef>
                <a:spcPts val="500"/>
              </a:spcBef>
              <a:buClr>
                <a:schemeClr val="bg1"/>
              </a:buClr>
              <a:buFont typeface="Arial" panose="020B0604020202020204" pitchFamily="34" charset="0"/>
              <a:buChar char="•"/>
              <a:defRPr sz="1900" b="0" i="0">
                <a:solidFill>
                  <a:schemeClr val="bg1"/>
                </a:solidFill>
                <a:latin typeface="Inter" panose="02000503000000020004" pitchFamily="2" charset="0"/>
                <a:ea typeface="Inter" panose="0200050300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 </a:t>
            </a:r>
          </a:p>
        </p:txBody>
      </p:sp>
      <p:sp>
        <p:nvSpPr>
          <p:cNvPr id="15" name="TextBox 14">
            <a:extLst>
              <a:ext uri="{FF2B5EF4-FFF2-40B4-BE49-F238E27FC236}">
                <a16:creationId xmlns:a16="http://schemas.microsoft.com/office/drawing/2014/main" id="{9501B36F-6364-CF03-5533-F05D4DAA3E9B}"/>
              </a:ext>
            </a:extLst>
          </p:cNvPr>
          <p:cNvSpPr txBox="1"/>
          <p:nvPr userDrawn="1"/>
        </p:nvSpPr>
        <p:spPr>
          <a:xfrm>
            <a:off x="4470561" y="6565579"/>
            <a:ext cx="6619931" cy="161583"/>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050" b="0" i="1" kern="1200">
                <a:solidFill>
                  <a:schemeClr val="bg1">
                    <a:lumMod val="65000"/>
                  </a:schemeClr>
                </a:solidFill>
                <a:latin typeface="Tenorite" pitchFamily="2" charset="0"/>
                <a:ea typeface="Inter" panose="02000503000000020004" pitchFamily="2" charset="0"/>
                <a:cs typeface="+mn-cs"/>
              </a:rPr>
              <a:t>100-200 words preferred</a:t>
            </a:r>
          </a:p>
        </p:txBody>
      </p:sp>
      <p:sp>
        <p:nvSpPr>
          <p:cNvPr id="16" name="Text Placeholder 25">
            <a:extLst>
              <a:ext uri="{FF2B5EF4-FFF2-40B4-BE49-F238E27FC236}">
                <a16:creationId xmlns:a16="http://schemas.microsoft.com/office/drawing/2014/main" id="{FB68E1D0-F12C-0DE0-2AE6-DA4E85D71B61}"/>
              </a:ext>
            </a:extLst>
          </p:cNvPr>
          <p:cNvSpPr>
            <a:spLocks noGrp="1"/>
          </p:cNvSpPr>
          <p:nvPr>
            <p:ph type="body" sz="quarter" idx="10"/>
          </p:nvPr>
        </p:nvSpPr>
        <p:spPr>
          <a:xfrm>
            <a:off x="4571999" y="1332854"/>
            <a:ext cx="6710767" cy="4824978"/>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Oval 24">
            <a:extLst>
              <a:ext uri="{FF2B5EF4-FFF2-40B4-BE49-F238E27FC236}">
                <a16:creationId xmlns:a16="http://schemas.microsoft.com/office/drawing/2014/main" id="{317D3E27-AB8A-F085-59D5-88EAF08CC4C7}"/>
              </a:ext>
            </a:extLst>
          </p:cNvPr>
          <p:cNvSpPr/>
          <p:nvPr userDrawn="1"/>
        </p:nvSpPr>
        <p:spPr>
          <a:xfrm>
            <a:off x="10330488"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pic>
        <p:nvPicPr>
          <p:cNvPr id="27" name="Graphic 26">
            <a:extLst>
              <a:ext uri="{FF2B5EF4-FFF2-40B4-BE49-F238E27FC236}">
                <a16:creationId xmlns:a16="http://schemas.microsoft.com/office/drawing/2014/main" id="{17CDDD22-2105-D4B6-429B-6B21ABB6B8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7989" y="434248"/>
            <a:ext cx="729010" cy="198438"/>
          </a:xfrm>
          <a:prstGeom prst="rect">
            <a:avLst/>
          </a:prstGeom>
        </p:spPr>
      </p:pic>
      <p:sp>
        <p:nvSpPr>
          <p:cNvPr id="28" name="Oval 27">
            <a:extLst>
              <a:ext uri="{FF2B5EF4-FFF2-40B4-BE49-F238E27FC236}">
                <a16:creationId xmlns:a16="http://schemas.microsoft.com/office/drawing/2014/main" id="{E0E2E912-0228-D15F-954C-DB5E7A38BF7C}"/>
              </a:ext>
            </a:extLst>
          </p:cNvPr>
          <p:cNvSpPr/>
          <p:nvPr userDrawn="1"/>
        </p:nvSpPr>
        <p:spPr>
          <a:xfrm>
            <a:off x="10030303"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29" name="Rounded Rectangle 28">
            <a:extLst>
              <a:ext uri="{FF2B5EF4-FFF2-40B4-BE49-F238E27FC236}">
                <a16:creationId xmlns:a16="http://schemas.microsoft.com/office/drawing/2014/main" id="{96CD0551-9832-FA34-CF58-4BB9703B7123}"/>
              </a:ext>
            </a:extLst>
          </p:cNvPr>
          <p:cNvSpPr/>
          <p:nvPr userDrawn="1"/>
        </p:nvSpPr>
        <p:spPr>
          <a:xfrm>
            <a:off x="10302849" y="472657"/>
            <a:ext cx="378356" cy="12162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30" name="TextBox 29">
            <a:extLst>
              <a:ext uri="{FF2B5EF4-FFF2-40B4-BE49-F238E27FC236}">
                <a16:creationId xmlns:a16="http://schemas.microsoft.com/office/drawing/2014/main" id="{6570FE09-7B82-3BD2-3340-D6F565EB1352}"/>
              </a:ext>
            </a:extLst>
          </p:cNvPr>
          <p:cNvSpPr txBox="1"/>
          <p:nvPr userDrawn="1"/>
        </p:nvSpPr>
        <p:spPr>
          <a:xfrm>
            <a:off x="9168889" y="441134"/>
            <a:ext cx="1389368" cy="184666"/>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tx2"/>
                </a:solidFill>
                <a:latin typeface="Tenorite" pitchFamily="2" charset="0"/>
                <a:ea typeface="Inter" panose="02000503000000020004" pitchFamily="2" charset="0"/>
                <a:cs typeface="+mn-cs"/>
              </a:rPr>
              <a:t>Volume 05</a:t>
            </a:r>
          </a:p>
        </p:txBody>
      </p:sp>
    </p:spTree>
    <p:extLst>
      <p:ext uri="{BB962C8B-B14F-4D97-AF65-F5344CB8AC3E}">
        <p14:creationId xmlns:p14="http://schemas.microsoft.com/office/powerpoint/2010/main" val="1245603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Question 1 Awards">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2B42FD-EFD9-7827-36A3-EC25B9BE9DE0}"/>
              </a:ext>
            </a:extLst>
          </p:cNvPr>
          <p:cNvSpPr/>
          <p:nvPr userDrawn="1"/>
        </p:nvSpPr>
        <p:spPr>
          <a:xfrm>
            <a:off x="0" y="0"/>
            <a:ext cx="12192000" cy="6858000"/>
          </a:xfrm>
          <a:prstGeom prst="rect">
            <a:avLst/>
          </a:prstGeom>
          <a:gradFill flip="none" rotWithShape="1">
            <a:gsLst>
              <a:gs pos="30000">
                <a:srgbClr val="EFEFFF"/>
              </a:gs>
              <a:gs pos="87000">
                <a:srgbClr val="E9E9FF"/>
              </a:gs>
              <a:gs pos="100000">
                <a:srgbClr val="D3CFFF"/>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latin typeface="Tenorite" pitchFamily="2" charset="0"/>
            </a:endParaRPr>
          </a:p>
        </p:txBody>
      </p:sp>
      <p:sp>
        <p:nvSpPr>
          <p:cNvPr id="7" name="TextBox 6">
            <a:extLst>
              <a:ext uri="{FF2B5EF4-FFF2-40B4-BE49-F238E27FC236}">
                <a16:creationId xmlns:a16="http://schemas.microsoft.com/office/drawing/2014/main" id="{9E88362B-BFFC-A0D7-1630-DF01C12F7E7D}"/>
              </a:ext>
            </a:extLst>
          </p:cNvPr>
          <p:cNvSpPr txBox="1"/>
          <p:nvPr userDrawn="1"/>
        </p:nvSpPr>
        <p:spPr>
          <a:xfrm>
            <a:off x="634999" y="3129721"/>
            <a:ext cx="3242937" cy="984885"/>
          </a:xfrm>
          <a:prstGeom prst="rect">
            <a:avLst/>
          </a:prstGeom>
          <a:noFill/>
        </p:spPr>
        <p:txBody>
          <a:bodyPr wrap="square" lIns="0" tIns="0" rIns="0" bIns="0" anchor="t">
            <a:spAutoFit/>
          </a:bodyPr>
          <a:lstStyle/>
          <a:p>
            <a:r>
              <a:rPr lang="en-GB" sz="1600">
                <a:solidFill>
                  <a:schemeClr val="tx1">
                    <a:alpha val="63000"/>
                  </a:schemeClr>
                </a:solidFill>
                <a:latin typeface="Tenorite"/>
              </a:rPr>
              <a:t>What are the lasting results of your new way of working? Do you have any relevant metrics or anecdotes that can back it up?</a:t>
            </a:r>
          </a:p>
        </p:txBody>
      </p:sp>
      <p:sp>
        <p:nvSpPr>
          <p:cNvPr id="13" name="Title 8">
            <a:extLst>
              <a:ext uri="{FF2B5EF4-FFF2-40B4-BE49-F238E27FC236}">
                <a16:creationId xmlns:a16="http://schemas.microsoft.com/office/drawing/2014/main" id="{545388F7-FD2A-3BE5-759F-9AFD3F13FB3A}"/>
              </a:ext>
            </a:extLst>
          </p:cNvPr>
          <p:cNvSpPr txBox="1">
            <a:spLocks/>
          </p:cNvSpPr>
          <p:nvPr userDrawn="1"/>
        </p:nvSpPr>
        <p:spPr>
          <a:xfrm>
            <a:off x="634999" y="2032265"/>
            <a:ext cx="3242937" cy="1519239"/>
          </a:xfrm>
          <a:prstGeom prst="rect">
            <a:avLst/>
          </a:prstGeom>
        </p:spPr>
        <p:txBody>
          <a:bodyPr lIns="0" tIns="0" rIns="0" bIns="0">
            <a:noAutofit/>
          </a:bodyPr>
          <a:lst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a:lstStyle>
          <a:p>
            <a:r>
              <a:rPr lang="en-GB" sz="3200">
                <a:latin typeface="Tenorite"/>
              </a:rPr>
              <a:t>Outcome and proof points</a:t>
            </a:r>
            <a:endParaRPr lang="en-GB" sz="3200"/>
          </a:p>
        </p:txBody>
      </p:sp>
      <p:sp>
        <p:nvSpPr>
          <p:cNvPr id="5" name="TextBox 4">
            <a:extLst>
              <a:ext uri="{FF2B5EF4-FFF2-40B4-BE49-F238E27FC236}">
                <a16:creationId xmlns:a16="http://schemas.microsoft.com/office/drawing/2014/main" id="{BCCFC7E9-E526-1D07-40C3-1AB22F87BC8A}"/>
              </a:ext>
            </a:extLst>
          </p:cNvPr>
          <p:cNvSpPr txBox="1">
            <a:spLocks/>
          </p:cNvSpPr>
          <p:nvPr userDrawn="1"/>
        </p:nvSpPr>
        <p:spPr>
          <a:xfrm>
            <a:off x="0" y="385472"/>
            <a:ext cx="1505861" cy="1237336"/>
          </a:xfrm>
          <a:custGeom>
            <a:avLst/>
            <a:gdLst/>
            <a:ahLst/>
            <a:cxnLst/>
            <a:rect l="l" t="t" r="r" b="b"/>
            <a:pathLst>
              <a:path w="1505861" h="1237336">
                <a:moveTo>
                  <a:pt x="1067711" y="0"/>
                </a:moveTo>
                <a:lnTo>
                  <a:pt x="1092247" y="0"/>
                </a:lnTo>
                <a:cubicBezTo>
                  <a:pt x="1164688" y="0"/>
                  <a:pt x="1230118" y="12853"/>
                  <a:pt x="1288538" y="38558"/>
                </a:cubicBezTo>
                <a:cubicBezTo>
                  <a:pt x="1346958" y="64262"/>
                  <a:pt x="1393110" y="101359"/>
                  <a:pt x="1426994" y="149848"/>
                </a:cubicBezTo>
                <a:cubicBezTo>
                  <a:pt x="1460877" y="198336"/>
                  <a:pt x="1477819" y="255880"/>
                  <a:pt x="1477819" y="322479"/>
                </a:cubicBezTo>
                <a:cubicBezTo>
                  <a:pt x="1477819" y="369215"/>
                  <a:pt x="1469348" y="409817"/>
                  <a:pt x="1452406" y="444285"/>
                </a:cubicBezTo>
                <a:cubicBezTo>
                  <a:pt x="1435465" y="478752"/>
                  <a:pt x="1412973" y="507962"/>
                  <a:pt x="1384931" y="531915"/>
                </a:cubicBezTo>
                <a:cubicBezTo>
                  <a:pt x="1356890" y="555867"/>
                  <a:pt x="1325343" y="576022"/>
                  <a:pt x="1290291" y="592379"/>
                </a:cubicBezTo>
                <a:lnTo>
                  <a:pt x="1290291" y="601142"/>
                </a:lnTo>
                <a:cubicBezTo>
                  <a:pt x="1352216" y="621005"/>
                  <a:pt x="1403626" y="654597"/>
                  <a:pt x="1444520" y="701917"/>
                </a:cubicBezTo>
                <a:cubicBezTo>
                  <a:pt x="1485414" y="749237"/>
                  <a:pt x="1505861" y="812623"/>
                  <a:pt x="1505861" y="892074"/>
                </a:cubicBezTo>
                <a:cubicBezTo>
                  <a:pt x="1505861" y="959841"/>
                  <a:pt x="1487166" y="1019429"/>
                  <a:pt x="1449778" y="1070839"/>
                </a:cubicBezTo>
                <a:cubicBezTo>
                  <a:pt x="1412389" y="1122249"/>
                  <a:pt x="1361271" y="1162851"/>
                  <a:pt x="1296425" y="1192645"/>
                </a:cubicBezTo>
                <a:cubicBezTo>
                  <a:pt x="1231579" y="1222439"/>
                  <a:pt x="1158262" y="1237336"/>
                  <a:pt x="1076474" y="1237336"/>
                </a:cubicBezTo>
                <a:lnTo>
                  <a:pt x="1048432" y="1237336"/>
                </a:lnTo>
                <a:cubicBezTo>
                  <a:pt x="964307" y="1237336"/>
                  <a:pt x="891575" y="1222731"/>
                  <a:pt x="830234" y="1193521"/>
                </a:cubicBezTo>
                <a:cubicBezTo>
                  <a:pt x="768893" y="1164311"/>
                  <a:pt x="721864" y="1124001"/>
                  <a:pt x="689149" y="1072592"/>
                </a:cubicBezTo>
                <a:cubicBezTo>
                  <a:pt x="656434" y="1021182"/>
                  <a:pt x="640077" y="962762"/>
                  <a:pt x="640077" y="897332"/>
                </a:cubicBezTo>
                <a:lnTo>
                  <a:pt x="640077" y="865785"/>
                </a:lnTo>
                <a:lnTo>
                  <a:pt x="806574" y="865785"/>
                </a:lnTo>
                <a:cubicBezTo>
                  <a:pt x="806573" y="946404"/>
                  <a:pt x="829941" y="1004825"/>
                  <a:pt x="876678" y="1041045"/>
                </a:cubicBezTo>
                <a:cubicBezTo>
                  <a:pt x="923413" y="1077265"/>
                  <a:pt x="986507" y="1095375"/>
                  <a:pt x="1065958" y="1095375"/>
                </a:cubicBezTo>
                <a:cubicBezTo>
                  <a:pt x="1141904" y="1095375"/>
                  <a:pt x="1204414" y="1077265"/>
                  <a:pt x="1253486" y="1041045"/>
                </a:cubicBezTo>
                <a:cubicBezTo>
                  <a:pt x="1302559" y="1004825"/>
                  <a:pt x="1327096" y="951078"/>
                  <a:pt x="1327096" y="879806"/>
                </a:cubicBezTo>
                <a:cubicBezTo>
                  <a:pt x="1327096" y="830733"/>
                  <a:pt x="1315996" y="790715"/>
                  <a:pt x="1293796" y="759753"/>
                </a:cubicBezTo>
                <a:cubicBezTo>
                  <a:pt x="1271596" y="728790"/>
                  <a:pt x="1241510" y="706006"/>
                  <a:pt x="1203537" y="691401"/>
                </a:cubicBezTo>
                <a:cubicBezTo>
                  <a:pt x="1165564" y="676796"/>
                  <a:pt x="1124378" y="669494"/>
                  <a:pt x="1079979" y="669494"/>
                </a:cubicBezTo>
                <a:lnTo>
                  <a:pt x="929256" y="669494"/>
                </a:lnTo>
                <a:lnTo>
                  <a:pt x="929256" y="541554"/>
                </a:lnTo>
                <a:lnTo>
                  <a:pt x="1064206" y="541554"/>
                </a:lnTo>
                <a:cubicBezTo>
                  <a:pt x="1106268" y="541554"/>
                  <a:pt x="1145410" y="533959"/>
                  <a:pt x="1181630" y="518770"/>
                </a:cubicBezTo>
                <a:cubicBezTo>
                  <a:pt x="1217850" y="503581"/>
                  <a:pt x="1246768" y="480797"/>
                  <a:pt x="1268384" y="450419"/>
                </a:cubicBezTo>
                <a:cubicBezTo>
                  <a:pt x="1289999" y="420040"/>
                  <a:pt x="1300807" y="382651"/>
                  <a:pt x="1300807" y="338252"/>
                </a:cubicBezTo>
                <a:cubicBezTo>
                  <a:pt x="1300807" y="293853"/>
                  <a:pt x="1290291" y="257341"/>
                  <a:pt x="1269260" y="228715"/>
                </a:cubicBezTo>
                <a:cubicBezTo>
                  <a:pt x="1248229" y="200089"/>
                  <a:pt x="1219895" y="178766"/>
                  <a:pt x="1184259" y="164745"/>
                </a:cubicBezTo>
                <a:cubicBezTo>
                  <a:pt x="1148623" y="150724"/>
                  <a:pt x="1108605" y="143714"/>
                  <a:pt x="1064206" y="143714"/>
                </a:cubicBezTo>
                <a:cubicBezTo>
                  <a:pt x="991765" y="143714"/>
                  <a:pt x="934513" y="161824"/>
                  <a:pt x="892451" y="198044"/>
                </a:cubicBezTo>
                <a:cubicBezTo>
                  <a:pt x="850389" y="234265"/>
                  <a:pt x="829357" y="286843"/>
                  <a:pt x="829357" y="355778"/>
                </a:cubicBezTo>
                <a:lnTo>
                  <a:pt x="669871" y="355778"/>
                </a:lnTo>
                <a:lnTo>
                  <a:pt x="669871" y="325984"/>
                </a:lnTo>
                <a:cubicBezTo>
                  <a:pt x="669871" y="259385"/>
                  <a:pt x="687689" y="201842"/>
                  <a:pt x="723325" y="153353"/>
                </a:cubicBezTo>
                <a:cubicBezTo>
                  <a:pt x="758961" y="104864"/>
                  <a:pt x="806574" y="67184"/>
                  <a:pt x="866162" y="40310"/>
                </a:cubicBezTo>
                <a:cubicBezTo>
                  <a:pt x="925750" y="13437"/>
                  <a:pt x="992933" y="0"/>
                  <a:pt x="1067711" y="0"/>
                </a:cubicBezTo>
                <a:close/>
                <a:moveTo>
                  <a:pt x="0" y="0"/>
                </a:moveTo>
                <a:lnTo>
                  <a:pt x="15922" y="0"/>
                </a:lnTo>
                <a:cubicBezTo>
                  <a:pt x="91868" y="0"/>
                  <a:pt x="159927" y="17234"/>
                  <a:pt x="220100" y="51702"/>
                </a:cubicBezTo>
                <a:cubicBezTo>
                  <a:pt x="280273" y="86170"/>
                  <a:pt x="327885" y="133782"/>
                  <a:pt x="362937" y="194539"/>
                </a:cubicBezTo>
                <a:cubicBezTo>
                  <a:pt x="397989" y="255296"/>
                  <a:pt x="415515" y="325400"/>
                  <a:pt x="415515" y="404851"/>
                </a:cubicBezTo>
                <a:lnTo>
                  <a:pt x="415515" y="832485"/>
                </a:lnTo>
                <a:cubicBezTo>
                  <a:pt x="415515" y="911937"/>
                  <a:pt x="397989" y="982041"/>
                  <a:pt x="362937" y="1042797"/>
                </a:cubicBezTo>
                <a:cubicBezTo>
                  <a:pt x="327885" y="1103554"/>
                  <a:pt x="280273" y="1151167"/>
                  <a:pt x="220100" y="1185634"/>
                </a:cubicBezTo>
                <a:cubicBezTo>
                  <a:pt x="159927" y="1220102"/>
                  <a:pt x="91868" y="1237336"/>
                  <a:pt x="15922" y="1237336"/>
                </a:cubicBezTo>
                <a:lnTo>
                  <a:pt x="0" y="1237336"/>
                </a:lnTo>
                <a:lnTo>
                  <a:pt x="0" y="1096928"/>
                </a:lnTo>
                <a:lnTo>
                  <a:pt x="63242" y="1089022"/>
                </a:lnTo>
                <a:cubicBezTo>
                  <a:pt x="83689" y="1083618"/>
                  <a:pt x="102968" y="1075513"/>
                  <a:pt x="121078" y="1064705"/>
                </a:cubicBezTo>
                <a:cubicBezTo>
                  <a:pt x="157299" y="1043090"/>
                  <a:pt x="185632" y="1014172"/>
                  <a:pt x="206079" y="977951"/>
                </a:cubicBezTo>
                <a:cubicBezTo>
                  <a:pt x="226526" y="941731"/>
                  <a:pt x="236750" y="900837"/>
                  <a:pt x="236750" y="855269"/>
                </a:cubicBezTo>
                <a:lnTo>
                  <a:pt x="236750" y="382067"/>
                </a:lnTo>
                <a:cubicBezTo>
                  <a:pt x="236750" y="335331"/>
                  <a:pt x="226526" y="293853"/>
                  <a:pt x="206079" y="257633"/>
                </a:cubicBezTo>
                <a:cubicBezTo>
                  <a:pt x="185632" y="221412"/>
                  <a:pt x="157299" y="192786"/>
                  <a:pt x="121078" y="171755"/>
                </a:cubicBezTo>
                <a:cubicBezTo>
                  <a:pt x="102968" y="161240"/>
                  <a:pt x="83689" y="153353"/>
                  <a:pt x="63242" y="148095"/>
                </a:cubicBezTo>
                <a:lnTo>
                  <a:pt x="0" y="140403"/>
                </a:lnTo>
                <a:close/>
              </a:path>
            </a:pathLst>
          </a:custGeom>
          <a:solidFill>
            <a:srgbClr val="B3B2F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a:lstStyle>
          <a:p>
            <a:endParaRPr lang="en-GB" sz="13800">
              <a:solidFill>
                <a:srgbClr val="B3B2FB"/>
              </a:solidFill>
              <a:latin typeface="Chivo Bold" pitchFamily="2" charset="77"/>
              <a:cs typeface="Chivo Bold" pitchFamily="2" charset="77"/>
            </a:endParaRPr>
          </a:p>
        </p:txBody>
      </p:sp>
      <p:sp>
        <p:nvSpPr>
          <p:cNvPr id="9" name="Text Placeholder 48">
            <a:extLst>
              <a:ext uri="{FF2B5EF4-FFF2-40B4-BE49-F238E27FC236}">
                <a16:creationId xmlns:a16="http://schemas.microsoft.com/office/drawing/2014/main" id="{AE13F07B-7477-5436-456C-14037499257C}"/>
              </a:ext>
            </a:extLst>
          </p:cNvPr>
          <p:cNvSpPr txBox="1">
            <a:spLocks/>
          </p:cNvSpPr>
          <p:nvPr userDrawn="1"/>
        </p:nvSpPr>
        <p:spPr>
          <a:xfrm>
            <a:off x="4235094" y="1017897"/>
            <a:ext cx="7321906" cy="5454892"/>
          </a:xfrm>
          <a:prstGeom prst="roundRect">
            <a:avLst>
              <a:gd name="adj" fmla="val 4092"/>
            </a:avLst>
          </a:prstGeom>
          <a:solidFill>
            <a:schemeClr val="accent6">
              <a:alpha val="20000"/>
            </a:schemeClr>
          </a:solidFill>
        </p:spPr>
        <p:txBody>
          <a:bodyPr vert="horz" wrap="square" lIns="0" tIns="0" rIns="0" bIns="0" rtlCol="0">
            <a:normAutofit/>
          </a:bodyPr>
          <a:lstStyle>
            <a:lvl1pPr indent="0">
              <a:lnSpc>
                <a:spcPct val="100000"/>
              </a:lnSpc>
              <a:spcBef>
                <a:spcPts val="500"/>
              </a:spcBef>
              <a:buClr>
                <a:schemeClr val="bg1"/>
              </a:buClr>
              <a:buFont typeface="Arial" panose="020B0604020202020204" pitchFamily="34" charset="0"/>
              <a:buNone/>
              <a:defRPr sz="2000" b="0" i="0">
                <a:solidFill>
                  <a:schemeClr val="bg1"/>
                </a:solidFill>
                <a:latin typeface="Tenorite" pitchFamily="2" charset="0"/>
                <a:ea typeface="Inter" panose="02000503000000020004" pitchFamily="2" charset="0"/>
              </a:defRPr>
            </a:lvl1pPr>
            <a:lvl2pPr marL="180000" indent="-180000">
              <a:lnSpc>
                <a:spcPct val="100000"/>
              </a:lnSpc>
              <a:spcBef>
                <a:spcPts val="500"/>
              </a:spcBef>
              <a:buClr>
                <a:schemeClr val="bg1"/>
              </a:buClr>
              <a:buSzPct val="100000"/>
              <a:buFont typeface="Arial" panose="020B0604020202020204" pitchFamily="34" charset="0"/>
              <a:buChar char="•"/>
              <a:defRPr sz="2000" b="0" i="0">
                <a:solidFill>
                  <a:schemeClr val="bg1"/>
                </a:solidFill>
                <a:latin typeface="Tenorite" pitchFamily="2" charset="0"/>
                <a:ea typeface="Inter" panose="02000503000000020004" pitchFamily="2" charset="0"/>
              </a:defRPr>
            </a:lvl2pPr>
            <a:lvl3pPr marL="36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3pPr>
            <a:lvl4pPr marL="720000" indent="-180000">
              <a:lnSpc>
                <a:spcPct val="100000"/>
              </a:lnSpc>
              <a:spcBef>
                <a:spcPts val="500"/>
              </a:spcBef>
              <a:buClr>
                <a:schemeClr val="bg1"/>
              </a:buClr>
              <a:buFont typeface="Arial" panose="020B0604020202020204" pitchFamily="34" charset="0"/>
              <a:buChar char="•"/>
              <a:defRPr sz="2000" b="0" i="0">
                <a:solidFill>
                  <a:schemeClr val="bg1"/>
                </a:solidFill>
                <a:latin typeface="Tenorite" pitchFamily="2" charset="0"/>
                <a:ea typeface="Inter" panose="02000503000000020004" pitchFamily="2" charset="0"/>
              </a:defRPr>
            </a:lvl4pPr>
            <a:lvl5pPr marL="1080000" indent="-180000">
              <a:lnSpc>
                <a:spcPct val="100000"/>
              </a:lnSpc>
              <a:spcBef>
                <a:spcPts val="500"/>
              </a:spcBef>
              <a:buClr>
                <a:schemeClr val="bg1"/>
              </a:buClr>
              <a:buFont typeface="Arial" panose="020B0604020202020204" pitchFamily="34" charset="0"/>
              <a:buChar char="•"/>
              <a:defRPr sz="1900" b="0" i="0">
                <a:solidFill>
                  <a:schemeClr val="bg1"/>
                </a:solidFill>
                <a:latin typeface="Inter" panose="02000503000000020004" pitchFamily="2" charset="0"/>
                <a:ea typeface="Inter" panose="0200050300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 </a:t>
            </a:r>
          </a:p>
        </p:txBody>
      </p:sp>
      <p:sp>
        <p:nvSpPr>
          <p:cNvPr id="15" name="TextBox 14">
            <a:extLst>
              <a:ext uri="{FF2B5EF4-FFF2-40B4-BE49-F238E27FC236}">
                <a16:creationId xmlns:a16="http://schemas.microsoft.com/office/drawing/2014/main" id="{DE4CDF4F-7E9C-7E38-8BD1-DFEC176C0B54}"/>
              </a:ext>
            </a:extLst>
          </p:cNvPr>
          <p:cNvSpPr txBox="1"/>
          <p:nvPr userDrawn="1"/>
        </p:nvSpPr>
        <p:spPr>
          <a:xfrm>
            <a:off x="4470561" y="6565579"/>
            <a:ext cx="6619931" cy="161583"/>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050" b="0" i="1" kern="1200">
                <a:solidFill>
                  <a:schemeClr val="bg1">
                    <a:lumMod val="65000"/>
                  </a:schemeClr>
                </a:solidFill>
                <a:latin typeface="Tenorite" pitchFamily="2" charset="0"/>
                <a:ea typeface="Inter" panose="02000503000000020004" pitchFamily="2" charset="0"/>
                <a:cs typeface="+mn-cs"/>
              </a:rPr>
              <a:t>100-200 words preferred</a:t>
            </a:r>
          </a:p>
        </p:txBody>
      </p:sp>
      <p:sp>
        <p:nvSpPr>
          <p:cNvPr id="16" name="Text Placeholder 25">
            <a:extLst>
              <a:ext uri="{FF2B5EF4-FFF2-40B4-BE49-F238E27FC236}">
                <a16:creationId xmlns:a16="http://schemas.microsoft.com/office/drawing/2014/main" id="{6D724444-13DE-5F65-10A1-898FD691D7D5}"/>
              </a:ext>
            </a:extLst>
          </p:cNvPr>
          <p:cNvSpPr>
            <a:spLocks noGrp="1"/>
          </p:cNvSpPr>
          <p:nvPr>
            <p:ph type="body" sz="quarter" idx="10"/>
          </p:nvPr>
        </p:nvSpPr>
        <p:spPr>
          <a:xfrm>
            <a:off x="4571999" y="1332854"/>
            <a:ext cx="6710767" cy="4824978"/>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Oval 16">
            <a:extLst>
              <a:ext uri="{FF2B5EF4-FFF2-40B4-BE49-F238E27FC236}">
                <a16:creationId xmlns:a16="http://schemas.microsoft.com/office/drawing/2014/main" id="{06865B7A-F81B-30F9-358E-B2F075A81FD7}"/>
              </a:ext>
            </a:extLst>
          </p:cNvPr>
          <p:cNvSpPr/>
          <p:nvPr userDrawn="1"/>
        </p:nvSpPr>
        <p:spPr>
          <a:xfrm>
            <a:off x="10330488"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pic>
        <p:nvPicPr>
          <p:cNvPr id="18" name="Graphic 17">
            <a:extLst>
              <a:ext uri="{FF2B5EF4-FFF2-40B4-BE49-F238E27FC236}">
                <a16:creationId xmlns:a16="http://schemas.microsoft.com/office/drawing/2014/main" id="{CC5ECF48-65A8-76F8-6922-98E8F89029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7989" y="434248"/>
            <a:ext cx="729010" cy="198438"/>
          </a:xfrm>
          <a:prstGeom prst="rect">
            <a:avLst/>
          </a:prstGeom>
        </p:spPr>
      </p:pic>
      <p:sp>
        <p:nvSpPr>
          <p:cNvPr id="21" name="Oval 20">
            <a:extLst>
              <a:ext uri="{FF2B5EF4-FFF2-40B4-BE49-F238E27FC236}">
                <a16:creationId xmlns:a16="http://schemas.microsoft.com/office/drawing/2014/main" id="{571FBA3B-8C3F-4615-5589-7250C810842E}"/>
              </a:ext>
            </a:extLst>
          </p:cNvPr>
          <p:cNvSpPr/>
          <p:nvPr userDrawn="1"/>
        </p:nvSpPr>
        <p:spPr>
          <a:xfrm>
            <a:off x="10030303" y="472657"/>
            <a:ext cx="121620" cy="12162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22" name="Rounded Rectangle 21">
            <a:extLst>
              <a:ext uri="{FF2B5EF4-FFF2-40B4-BE49-F238E27FC236}">
                <a16:creationId xmlns:a16="http://schemas.microsoft.com/office/drawing/2014/main" id="{65D01EE6-C438-2430-27FA-305FFA4680F7}"/>
              </a:ext>
            </a:extLst>
          </p:cNvPr>
          <p:cNvSpPr/>
          <p:nvPr userDrawn="1"/>
        </p:nvSpPr>
        <p:spPr>
          <a:xfrm>
            <a:off x="10302849" y="472657"/>
            <a:ext cx="378356" cy="12162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accent6"/>
              </a:solidFill>
              <a:latin typeface="Tenorite" pitchFamily="2" charset="0"/>
            </a:endParaRPr>
          </a:p>
        </p:txBody>
      </p:sp>
      <p:sp>
        <p:nvSpPr>
          <p:cNvPr id="24" name="TextBox 23">
            <a:extLst>
              <a:ext uri="{FF2B5EF4-FFF2-40B4-BE49-F238E27FC236}">
                <a16:creationId xmlns:a16="http://schemas.microsoft.com/office/drawing/2014/main" id="{2B633D8F-4E14-B37D-DBFA-636D1CB77B98}"/>
              </a:ext>
            </a:extLst>
          </p:cNvPr>
          <p:cNvSpPr txBox="1"/>
          <p:nvPr userDrawn="1"/>
        </p:nvSpPr>
        <p:spPr>
          <a:xfrm>
            <a:off x="9168889" y="441134"/>
            <a:ext cx="1389368" cy="184666"/>
          </a:xfrm>
          <a:prstGeom prst="rect">
            <a:avLst/>
          </a:prstGeom>
          <a:noFill/>
        </p:spPr>
        <p:txBody>
          <a:bodyPr wrap="square" lIns="0" tIns="0" rIns="0" bIns="0" rtlCol="0">
            <a:spAutoFit/>
          </a:bodyPr>
          <a:lstStyle/>
          <a:p>
            <a:pPr marL="0" lvl="0" indent="0" algn="l" defTabSz="914400" rtl="0" eaLnBrk="1" latinLnBrk="0" hangingPunct="1">
              <a:lnSpc>
                <a:spcPct val="100000"/>
              </a:lnSpc>
              <a:spcBef>
                <a:spcPts val="0"/>
              </a:spcBef>
              <a:buClr>
                <a:schemeClr val="tx1"/>
              </a:buClr>
              <a:buFont typeface="Arial" panose="020B0604020202020204" pitchFamily="34" charset="0"/>
              <a:buNone/>
            </a:pPr>
            <a:r>
              <a:rPr lang="en-GB" sz="1200" b="0" i="0" kern="1200">
                <a:solidFill>
                  <a:schemeClr val="tx2"/>
                </a:solidFill>
                <a:latin typeface="Tenorite" pitchFamily="2" charset="0"/>
                <a:ea typeface="Inter" panose="02000503000000020004" pitchFamily="2" charset="0"/>
                <a:cs typeface="+mn-cs"/>
              </a:rPr>
              <a:t>Volume 05</a:t>
            </a:r>
          </a:p>
        </p:txBody>
      </p:sp>
    </p:spTree>
    <p:extLst>
      <p:ext uri="{BB962C8B-B14F-4D97-AF65-F5344CB8AC3E}">
        <p14:creationId xmlns:p14="http://schemas.microsoft.com/office/powerpoint/2010/main" val="972889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E7B03B-B609-869D-BC9B-01EBF9346A30}"/>
              </a:ext>
            </a:extLst>
          </p:cNvPr>
          <p:cNvSpPr>
            <a:spLocks noGrp="1"/>
          </p:cNvSpPr>
          <p:nvPr>
            <p:ph type="title"/>
          </p:nvPr>
        </p:nvSpPr>
        <p:spPr>
          <a:xfrm>
            <a:off x="635001" y="702534"/>
            <a:ext cx="10597344" cy="1050066"/>
          </a:xfrm>
          <a:prstGeom prst="rect">
            <a:avLst/>
          </a:prstGeom>
        </p:spPr>
        <p:txBody>
          <a:bodyPr vert="horz" wrap="square" lIns="0" tIns="0" rIns="0" bIns="0" rtlCol="0" anchor="t">
            <a:normAutofit/>
          </a:bodyPr>
          <a:lstStyle/>
          <a:p>
            <a:r>
              <a:rPr lang="en-GB"/>
              <a:t>Click to edit master title</a:t>
            </a:r>
            <a:endParaRPr lang="en-US"/>
          </a:p>
        </p:txBody>
      </p:sp>
      <p:sp>
        <p:nvSpPr>
          <p:cNvPr id="3" name="Text Placeholder 2">
            <a:extLst>
              <a:ext uri="{FF2B5EF4-FFF2-40B4-BE49-F238E27FC236}">
                <a16:creationId xmlns:a16="http://schemas.microsoft.com/office/drawing/2014/main" id="{73CF9E0B-AB4A-6A7A-C021-B6F0A2CD10CE}"/>
              </a:ext>
            </a:extLst>
          </p:cNvPr>
          <p:cNvSpPr>
            <a:spLocks noGrp="1"/>
          </p:cNvSpPr>
          <p:nvPr>
            <p:ph type="body" idx="1"/>
          </p:nvPr>
        </p:nvSpPr>
        <p:spPr>
          <a:xfrm>
            <a:off x="635001" y="2073276"/>
            <a:ext cx="10597344" cy="3489758"/>
          </a:xfrm>
          <a:prstGeom prst="rect">
            <a:avLst/>
          </a:prstGeom>
        </p:spPr>
        <p:txBody>
          <a:bodyPr vert="horz" wrap="square" lIns="0" tIns="0" rIns="0" bIns="0" rtlCol="0">
            <a:normAutofit/>
          </a:bodyPr>
          <a:lstStyle/>
          <a:p>
            <a:pPr lvl="0"/>
            <a:r>
              <a:rPr lang="en-GB"/>
              <a:t>Click to edit Master text</a:t>
            </a:r>
          </a:p>
          <a:p>
            <a:pPr lvl="1"/>
            <a:r>
              <a:rPr lang="en-GB"/>
              <a:t>First level</a:t>
            </a:r>
          </a:p>
          <a:p>
            <a:pPr lvl="2"/>
            <a:r>
              <a:rPr lang="en-GB"/>
              <a:t>Third level</a:t>
            </a:r>
          </a:p>
          <a:p>
            <a:pPr lvl="3"/>
            <a:r>
              <a:rPr lang="en-GB"/>
              <a:t>Fourth level</a:t>
            </a:r>
          </a:p>
        </p:txBody>
      </p:sp>
    </p:spTree>
    <p:extLst>
      <p:ext uri="{BB962C8B-B14F-4D97-AF65-F5344CB8AC3E}">
        <p14:creationId xmlns:p14="http://schemas.microsoft.com/office/powerpoint/2010/main" val="2940632623"/>
      </p:ext>
    </p:extLst>
  </p:cSld>
  <p:clrMap bg1="lt1" tx1="dk1" bg2="lt2" tx2="dk2" accent1="accent1" accent2="accent2" accent3="accent3" accent4="accent4" accent5="accent5" accent6="accent6" hlink="hlink" folHlink="folHlink"/>
  <p:sldLayoutIdLst>
    <p:sldLayoutId id="2147485685" r:id="rId1"/>
    <p:sldLayoutId id="2147485695" r:id="rId2"/>
    <p:sldLayoutId id="2147485691" r:id="rId3"/>
    <p:sldLayoutId id="2147485661" r:id="rId4"/>
    <p:sldLayoutId id="2147485696" r:id="rId5"/>
    <p:sldLayoutId id="2147485686" r:id="rId6"/>
    <p:sldLayoutId id="2147485684" r:id="rId7"/>
    <p:sldLayoutId id="2147485692" r:id="rId8"/>
    <p:sldLayoutId id="2147485693" r:id="rId9"/>
    <p:sldLayoutId id="2147485653" r:id="rId10"/>
    <p:sldLayoutId id="2147485694" r:id="rId11"/>
    <p:sldLayoutId id="2147485687"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Tenorite" pitchFamily="2" charset="0"/>
          <a:ea typeface="+mj-ea"/>
          <a:cs typeface="+mj-cs"/>
        </a:defRPr>
      </a:lvl1pPr>
    </p:titleStyle>
    <p:bodyStyle>
      <a:lvl1pPr marL="0" indent="0" algn="l" defTabSz="914400" rtl="0" eaLnBrk="1" latinLnBrk="0" hangingPunct="1">
        <a:lnSpc>
          <a:spcPct val="100000"/>
        </a:lnSpc>
        <a:spcBef>
          <a:spcPts val="500"/>
        </a:spcBef>
        <a:buClr>
          <a:schemeClr val="tx1"/>
        </a:buClr>
        <a:buFont typeface="Arial" panose="020B0604020202020204" pitchFamily="34" charset="0"/>
        <a:buNone/>
        <a:defRPr sz="2000" b="0" i="0" kern="1200">
          <a:solidFill>
            <a:schemeClr val="tx1"/>
          </a:solidFill>
          <a:latin typeface="Tenorite" pitchFamily="2" charset="0"/>
          <a:ea typeface="Inter" panose="02000503000000020004" pitchFamily="2" charset="0"/>
          <a:cs typeface="+mn-cs"/>
        </a:defRPr>
      </a:lvl1pPr>
      <a:lvl2pPr marL="180000" indent="-180000" algn="l" defTabSz="914400" rtl="0" eaLnBrk="1" latinLnBrk="0" hangingPunct="1">
        <a:lnSpc>
          <a:spcPct val="100000"/>
        </a:lnSpc>
        <a:spcBef>
          <a:spcPts val="500"/>
        </a:spcBef>
        <a:buClr>
          <a:schemeClr val="tx1"/>
        </a:buClr>
        <a:buSzPct val="100000"/>
        <a:buFont typeface="Arial" panose="020B0604020202020204" pitchFamily="34" charset="0"/>
        <a:buChar char="•"/>
        <a:defRPr sz="2000" b="0" i="0" kern="1200">
          <a:solidFill>
            <a:schemeClr val="tx1"/>
          </a:solidFill>
          <a:latin typeface="Tenorite" pitchFamily="2" charset="0"/>
          <a:ea typeface="Inter" panose="02000503000000020004" pitchFamily="2" charset="0"/>
          <a:cs typeface="+mn-cs"/>
        </a:defRPr>
      </a:lvl2pPr>
      <a:lvl3pPr marL="360000" indent="-180000" algn="l" defTabSz="914400" rtl="0" eaLnBrk="1" latinLnBrk="0" hangingPunct="1">
        <a:lnSpc>
          <a:spcPct val="100000"/>
        </a:lnSpc>
        <a:spcBef>
          <a:spcPts val="500"/>
        </a:spcBef>
        <a:buClr>
          <a:schemeClr val="tx1"/>
        </a:buClr>
        <a:buFont typeface="Arial" panose="020B0604020202020204" pitchFamily="34" charset="0"/>
        <a:buChar char="•"/>
        <a:defRPr sz="2000" b="0" i="0" kern="1200">
          <a:solidFill>
            <a:schemeClr val="tx1"/>
          </a:solidFill>
          <a:latin typeface="Tenorite" pitchFamily="2" charset="0"/>
          <a:ea typeface="Inter" panose="02000503000000020004" pitchFamily="2" charset="0"/>
          <a:cs typeface="+mn-cs"/>
        </a:defRPr>
      </a:lvl3pPr>
      <a:lvl4pPr marL="720000" indent="-180000" algn="l" defTabSz="914400" rtl="0" eaLnBrk="1" latinLnBrk="0" hangingPunct="1">
        <a:lnSpc>
          <a:spcPct val="100000"/>
        </a:lnSpc>
        <a:spcBef>
          <a:spcPts val="500"/>
        </a:spcBef>
        <a:buClr>
          <a:schemeClr val="tx1"/>
        </a:buClr>
        <a:buFont typeface="Arial" panose="020B0604020202020204" pitchFamily="34" charset="0"/>
        <a:buChar char="•"/>
        <a:defRPr sz="2000" b="0" i="0" kern="1200">
          <a:solidFill>
            <a:schemeClr val="tx1"/>
          </a:solidFill>
          <a:latin typeface="Tenorite" pitchFamily="2" charset="0"/>
          <a:ea typeface="Inter" panose="02000503000000020004" pitchFamily="2" charset="0"/>
          <a:cs typeface="+mn-cs"/>
        </a:defRPr>
      </a:lvl4pPr>
      <a:lvl5pPr marL="1080000" indent="-180000" algn="l" defTabSz="914400" rtl="0" eaLnBrk="1" latinLnBrk="0" hangingPunct="1">
        <a:lnSpc>
          <a:spcPct val="100000"/>
        </a:lnSpc>
        <a:spcBef>
          <a:spcPts val="500"/>
        </a:spcBef>
        <a:buClr>
          <a:schemeClr val="tx1"/>
        </a:buClr>
        <a:buFont typeface="Arial" panose="020B0604020202020204" pitchFamily="34" charset="0"/>
        <a:buChar char="•"/>
        <a:defRPr sz="19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477">
          <p15:clr>
            <a:srgbClr val="F26B43"/>
          </p15:clr>
        </p15:guide>
        <p15:guide id="4" pos="7287">
          <p15:clr>
            <a:srgbClr val="F26B43"/>
          </p15:clr>
        </p15:guide>
        <p15:guide id="7" orient="horz" pos="436">
          <p15:clr>
            <a:srgbClr val="F26B43"/>
          </p15:clr>
        </p15:guide>
        <p15:guide id="8" orient="horz" pos="3885">
          <p15:clr>
            <a:srgbClr val="F26B43"/>
          </p15:clr>
        </p15:guide>
        <p15:guide id="9" orient="horz" pos="1117">
          <p15:clr>
            <a:srgbClr val="F26B43"/>
          </p15:clr>
        </p15:guide>
        <p15:guide id="10" pos="393">
          <p15:clr>
            <a:srgbClr val="F26B43"/>
          </p15:clr>
        </p15:guide>
        <p15:guide id="12" orient="horz" pos="1306">
          <p15:clr>
            <a:srgbClr val="F26B43"/>
          </p15:clr>
        </p15:guide>
        <p15:guide id="13" orient="horz" pos="4074">
          <p15:clr>
            <a:srgbClr val="F26B43"/>
          </p15:clr>
        </p15:guide>
        <p15:guide id="14" orient="horz" pos="2387">
          <p15:clr>
            <a:srgbClr val="F26B43"/>
          </p15:clr>
        </p15:guide>
        <p15:guide id="15" orient="horz" pos="244">
          <p15:clr>
            <a:srgbClr val="F26B43"/>
          </p15:clr>
        </p15:guide>
        <p15:guide id="16" pos="203">
          <p15:clr>
            <a:srgbClr val="F26B43"/>
          </p15:clr>
        </p15:guide>
        <p15:guide id="17" orient="horz" pos="3693">
          <p15:clr>
            <a:srgbClr val="F26B43"/>
          </p15:clr>
        </p15:guide>
        <p15:guide id="18" orient="horz" pos="35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mewsunfold.com/award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9EEF54-2127-B7AC-3908-BF8B10D4FEAD}"/>
              </a:ext>
            </a:extLst>
          </p:cNvPr>
          <p:cNvSpPr txBox="1"/>
          <p:nvPr/>
        </p:nvSpPr>
        <p:spPr>
          <a:xfrm>
            <a:off x="1423685" y="5497974"/>
            <a:ext cx="2280213" cy="430887"/>
          </a:xfrm>
          <a:prstGeom prst="rect">
            <a:avLst/>
          </a:prstGeom>
          <a:noFill/>
        </p:spPr>
        <p:txBody>
          <a:bodyPr wrap="square" rtlCol="0">
            <a:spAutoFit/>
          </a:bodyPr>
          <a:lstStyle/>
          <a:p>
            <a:r>
              <a:rPr kumimoji="0" lang="en-GB" sz="2200" b="0" i="0" u="none" strike="noStrike" kern="1200" cap="none" spc="-150" normalizeH="0" baseline="0" noProof="0">
                <a:ln>
                  <a:noFill/>
                </a:ln>
                <a:solidFill>
                  <a:srgbClr val="B3B2FB"/>
                </a:solidFill>
                <a:effectLst/>
                <a:uLnTx/>
                <a:uFillTx/>
                <a:latin typeface="Tenorite" pitchFamily="2" charset="0"/>
                <a:ea typeface="Inter" panose="02000503000000020004" pitchFamily="2" charset="0"/>
                <a:cs typeface="+mn-cs"/>
                <a:hlinkClick r:id="rId2">
                  <a:extLst>
                    <a:ext uri="{A12FA001-AC4F-418D-AE19-62706E023703}">
                      <ahyp:hlinkClr xmlns:ahyp="http://schemas.microsoft.com/office/drawing/2018/hyperlinkcolor" val="tx"/>
                    </a:ext>
                  </a:extLst>
                </a:hlinkClick>
              </a:rPr>
              <a:t>awards page</a:t>
            </a:r>
            <a:endParaRPr lang="en-US"/>
          </a:p>
        </p:txBody>
      </p:sp>
    </p:spTree>
    <p:extLst>
      <p:ext uri="{BB962C8B-B14F-4D97-AF65-F5344CB8AC3E}">
        <p14:creationId xmlns:p14="http://schemas.microsoft.com/office/powerpoint/2010/main" val="171817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822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4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51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69D4971-7D93-4D9A-1741-A88719AB3340}"/>
              </a:ext>
            </a:extLst>
          </p:cNvPr>
          <p:cNvSpPr>
            <a:spLocks noGrp="1"/>
          </p:cNvSpPr>
          <p:nvPr>
            <p:ph type="pic" sz="quarter" idx="10"/>
          </p:nvPr>
        </p:nvSpPr>
        <p:spPr/>
        <p:txBody>
          <a:bodyPr/>
          <a:lstStyle/>
          <a:p>
            <a:endParaRPr lang="en-GB"/>
          </a:p>
        </p:txBody>
      </p:sp>
      <p:sp>
        <p:nvSpPr>
          <p:cNvPr id="5" name="Text Placeholder 4">
            <a:extLst>
              <a:ext uri="{FF2B5EF4-FFF2-40B4-BE49-F238E27FC236}">
                <a16:creationId xmlns:a16="http://schemas.microsoft.com/office/drawing/2014/main" id="{9B137505-90AA-9DAB-98D0-986B3729237A}"/>
              </a:ext>
            </a:extLst>
          </p:cNvPr>
          <p:cNvSpPr>
            <a:spLocks noGrp="1"/>
          </p:cNvSpPr>
          <p:nvPr>
            <p:ph type="body" sz="quarter" idx="4294967295"/>
          </p:nvPr>
        </p:nvSpPr>
        <p:spPr>
          <a:xfrm>
            <a:off x="7955946" y="1065865"/>
            <a:ext cx="3601053" cy="5401610"/>
          </a:xfrm>
        </p:spPr>
        <p:txBody>
          <a:bodyPr/>
          <a:lstStyle/>
          <a:p>
            <a:r>
              <a:rPr lang="en-GB"/>
              <a:t> </a:t>
            </a:r>
          </a:p>
        </p:txBody>
      </p:sp>
      <p:sp>
        <p:nvSpPr>
          <p:cNvPr id="48" name="Text Placeholder 47">
            <a:extLst>
              <a:ext uri="{FF2B5EF4-FFF2-40B4-BE49-F238E27FC236}">
                <a16:creationId xmlns:a16="http://schemas.microsoft.com/office/drawing/2014/main" id="{B709522F-D43B-38A3-2F47-81F98315F2F7}"/>
              </a:ext>
            </a:extLst>
          </p:cNvPr>
          <p:cNvSpPr>
            <a:spLocks noGrp="1"/>
          </p:cNvSpPr>
          <p:nvPr>
            <p:ph type="body" sz="quarter" idx="58"/>
          </p:nvPr>
        </p:nvSpPr>
        <p:spPr/>
        <p:txBody>
          <a:bodyPr>
            <a:normAutofit fontScale="92500" lnSpcReduction="10000"/>
          </a:bodyPr>
          <a:lstStyle/>
          <a:p>
            <a:pPr lvl="1">
              <a:lnSpc>
                <a:spcPct val="110000"/>
              </a:lnSpc>
            </a:pPr>
            <a:r>
              <a:rPr lang="en-GB" sz="1700"/>
              <a:t>Country(</a:t>
            </a:r>
            <a:r>
              <a:rPr lang="en-GB" sz="1700" err="1"/>
              <a:t>ies</a:t>
            </a:r>
            <a:r>
              <a:rPr lang="en-GB" sz="1700"/>
              <a:t>): </a:t>
            </a:r>
          </a:p>
          <a:p>
            <a:pPr>
              <a:lnSpc>
                <a:spcPct val="110000"/>
              </a:lnSpc>
            </a:pPr>
            <a:r>
              <a:rPr lang="en-GB"/>
              <a:t>xx </a:t>
            </a:r>
          </a:p>
          <a:p>
            <a:pPr lvl="1">
              <a:lnSpc>
                <a:spcPct val="110000"/>
              </a:lnSpc>
            </a:pPr>
            <a:r>
              <a:rPr lang="en-GB" sz="1700"/>
              <a:t>properties</a:t>
            </a:r>
          </a:p>
          <a:p>
            <a:pPr>
              <a:lnSpc>
                <a:spcPct val="110000"/>
              </a:lnSpc>
            </a:pPr>
            <a:r>
              <a:rPr lang="en-GB"/>
              <a:t>xx   </a:t>
            </a:r>
          </a:p>
          <a:p>
            <a:pPr lvl="1">
              <a:lnSpc>
                <a:spcPct val="110000"/>
              </a:lnSpc>
            </a:pPr>
            <a:r>
              <a:rPr lang="en-GB" sz="1700"/>
              <a:t>employees</a:t>
            </a:r>
          </a:p>
          <a:p>
            <a:pPr>
              <a:lnSpc>
                <a:spcPct val="110000"/>
              </a:lnSpc>
            </a:pPr>
            <a:r>
              <a:rPr lang="en-GB"/>
              <a:t>xx </a:t>
            </a:r>
          </a:p>
          <a:p>
            <a:pPr lvl="1">
              <a:lnSpc>
                <a:spcPct val="110000"/>
              </a:lnSpc>
            </a:pPr>
            <a:r>
              <a:rPr lang="en-GB" sz="1700"/>
              <a:t>rooms</a:t>
            </a:r>
          </a:p>
          <a:p>
            <a:pPr>
              <a:lnSpc>
                <a:spcPct val="110000"/>
              </a:lnSpc>
            </a:pPr>
            <a:r>
              <a:rPr lang="en-GB"/>
              <a:t>xx</a:t>
            </a:r>
          </a:p>
          <a:p>
            <a:pPr lvl="1">
              <a:lnSpc>
                <a:spcPct val="110000"/>
              </a:lnSpc>
            </a:pPr>
            <a:r>
              <a:rPr lang="en-GB" sz="1700"/>
              <a:t>bars and restaurants (or spa, meeting rooms, etc.)</a:t>
            </a:r>
          </a:p>
          <a:p>
            <a:pPr>
              <a:lnSpc>
                <a:spcPct val="110000"/>
              </a:lnSpc>
            </a:pPr>
            <a:r>
              <a:rPr lang="en-GB"/>
              <a:t>xx</a:t>
            </a:r>
          </a:p>
          <a:p>
            <a:pPr lvl="1">
              <a:lnSpc>
                <a:spcPct val="110000"/>
              </a:lnSpc>
            </a:pPr>
            <a:r>
              <a:rPr lang="en-GB" sz="1700"/>
              <a:t>integrations</a:t>
            </a:r>
          </a:p>
          <a:p>
            <a:pPr>
              <a:lnSpc>
                <a:spcPct val="110000"/>
              </a:lnSpc>
            </a:pPr>
            <a:r>
              <a:rPr lang="en-GB"/>
              <a:t>xx</a:t>
            </a:r>
          </a:p>
          <a:p>
            <a:pPr lvl="1">
              <a:lnSpc>
                <a:spcPct val="110000"/>
              </a:lnSpc>
            </a:pPr>
            <a:r>
              <a:rPr lang="en-GB" sz="1700"/>
              <a:t>RevPAR </a:t>
            </a:r>
          </a:p>
          <a:p>
            <a:pPr lvl="1">
              <a:lnSpc>
                <a:spcPct val="110000"/>
              </a:lnSpc>
            </a:pPr>
            <a:r>
              <a:rPr lang="en-GB" sz="1700"/>
              <a:t>Website:</a:t>
            </a:r>
          </a:p>
        </p:txBody>
      </p:sp>
      <p:sp>
        <p:nvSpPr>
          <p:cNvPr id="9" name="Title 8">
            <a:extLst>
              <a:ext uri="{FF2B5EF4-FFF2-40B4-BE49-F238E27FC236}">
                <a16:creationId xmlns:a16="http://schemas.microsoft.com/office/drawing/2014/main" id="{26F781E5-0B54-0FDA-F55E-3E66F29128FE}"/>
              </a:ext>
            </a:extLst>
          </p:cNvPr>
          <p:cNvSpPr>
            <a:spLocks noGrp="1"/>
          </p:cNvSpPr>
          <p:nvPr>
            <p:ph type="title"/>
          </p:nvPr>
        </p:nvSpPr>
        <p:spPr/>
        <p:txBody>
          <a:bodyPr anchor="b"/>
          <a:lstStyle/>
          <a:p>
            <a:r>
              <a:rPr lang="en-GB"/>
              <a:t>Property name</a:t>
            </a:r>
          </a:p>
        </p:txBody>
      </p:sp>
      <p:sp>
        <p:nvSpPr>
          <p:cNvPr id="43" name="Content Placeholder 42">
            <a:extLst>
              <a:ext uri="{FF2B5EF4-FFF2-40B4-BE49-F238E27FC236}">
                <a16:creationId xmlns:a16="http://schemas.microsoft.com/office/drawing/2014/main" id="{EC3FEEF9-05F5-9654-556C-3AA2D5AB37D4}"/>
              </a:ext>
            </a:extLst>
          </p:cNvPr>
          <p:cNvSpPr>
            <a:spLocks noGrp="1"/>
          </p:cNvSpPr>
          <p:nvPr>
            <p:ph idx="1"/>
          </p:nvPr>
        </p:nvSpPr>
        <p:spPr/>
        <p:txBody>
          <a:bodyPr/>
          <a:lstStyle/>
          <a:p>
            <a:r>
              <a:rPr lang="en-GB"/>
              <a:t>Award category</a:t>
            </a:r>
          </a:p>
        </p:txBody>
      </p:sp>
      <p:sp>
        <p:nvSpPr>
          <p:cNvPr id="50" name="Rounded Rectangle 49">
            <a:extLst>
              <a:ext uri="{FF2B5EF4-FFF2-40B4-BE49-F238E27FC236}">
                <a16:creationId xmlns:a16="http://schemas.microsoft.com/office/drawing/2014/main" id="{2D71CE60-1B49-0E59-755F-ABD4527464A8}"/>
              </a:ext>
            </a:extLst>
          </p:cNvPr>
          <p:cNvSpPr/>
          <p:nvPr/>
        </p:nvSpPr>
        <p:spPr>
          <a:xfrm>
            <a:off x="805444" y="2263435"/>
            <a:ext cx="2930682" cy="346757"/>
          </a:xfrm>
          <a:prstGeom prst="roundRect">
            <a:avLst>
              <a:gd name="adj" fmla="val 50000"/>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2"/>
                </a:solidFill>
                <a:latin typeface="Tenorite" pitchFamily="2" charset="0"/>
              </a:rPr>
              <a:t>Insert a beautiful image of your property here.</a:t>
            </a:r>
          </a:p>
        </p:txBody>
      </p:sp>
    </p:spTree>
    <p:extLst>
      <p:ext uri="{BB962C8B-B14F-4D97-AF65-F5344CB8AC3E}">
        <p14:creationId xmlns:p14="http://schemas.microsoft.com/office/powerpoint/2010/main" val="135384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0669A-2BA4-2CD9-8FE3-4438DB612AA0}"/>
              </a:ext>
            </a:extLst>
          </p:cNvPr>
          <p:cNvSpPr>
            <a:spLocks noGrp="1"/>
          </p:cNvSpPr>
          <p:nvPr>
            <p:ph type="body" sz="quarter" idx="10"/>
          </p:nvPr>
        </p:nvSpPr>
        <p:spPr/>
        <p:txBody>
          <a:bodyPr vert="horz" wrap="square" lIns="0" tIns="0" rIns="0" bIns="0" rtlCol="0" anchor="t">
            <a:normAutofit/>
          </a:bodyPr>
          <a:lstStyle/>
          <a:p>
            <a:endParaRPr lang="en-GB"/>
          </a:p>
        </p:txBody>
      </p:sp>
    </p:spTree>
    <p:extLst>
      <p:ext uri="{BB962C8B-B14F-4D97-AF65-F5344CB8AC3E}">
        <p14:creationId xmlns:p14="http://schemas.microsoft.com/office/powerpoint/2010/main" val="215519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FA8984-C5D2-044C-EBBC-AAAFB5DE243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7494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0FFDC9-8590-F059-7C77-CBEFE15C4C1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0615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E10FE62-679F-780A-EC77-F69C0BAF583F}"/>
              </a:ext>
            </a:extLst>
          </p:cNvPr>
          <p:cNvSpPr>
            <a:spLocks noGrp="1"/>
          </p:cNvSpPr>
          <p:nvPr>
            <p:ph type="body" sz="quarter" idx="17"/>
          </p:nvPr>
        </p:nvSpPr>
        <p:spPr>
          <a:xfrm>
            <a:off x="2578806" y="2206129"/>
            <a:ext cx="8989307" cy="3478638"/>
          </a:xfrm>
        </p:spPr>
        <p:txBody>
          <a:bodyPr/>
          <a:lstStyle/>
          <a:p>
            <a:r>
              <a:rPr lang="en-GB"/>
              <a:t>Please provide a quote about the specific innovation/use case and, if applicable, the role Mews has played in supporting it.</a:t>
            </a:r>
          </a:p>
        </p:txBody>
      </p:sp>
      <p:sp>
        <p:nvSpPr>
          <p:cNvPr id="8" name="Text Placeholder 7">
            <a:extLst>
              <a:ext uri="{FF2B5EF4-FFF2-40B4-BE49-F238E27FC236}">
                <a16:creationId xmlns:a16="http://schemas.microsoft.com/office/drawing/2014/main" id="{71116FDC-63AB-87D6-C644-CEE709553FAB}"/>
              </a:ext>
            </a:extLst>
          </p:cNvPr>
          <p:cNvSpPr>
            <a:spLocks noGrp="1"/>
          </p:cNvSpPr>
          <p:nvPr>
            <p:ph type="body" sz="quarter" idx="18"/>
          </p:nvPr>
        </p:nvSpPr>
        <p:spPr>
          <a:xfrm>
            <a:off x="2579077" y="5832468"/>
            <a:ext cx="8989035" cy="622280"/>
          </a:xfrm>
        </p:spPr>
        <p:txBody>
          <a:bodyPr/>
          <a:lstStyle/>
          <a:p>
            <a:r>
              <a:rPr lang="en-GB"/>
              <a:t>First name, last name</a:t>
            </a:r>
            <a:br>
              <a:rPr lang="en-GB"/>
            </a:br>
            <a:r>
              <a:rPr lang="en-GB"/>
              <a:t>Job title </a:t>
            </a:r>
          </a:p>
        </p:txBody>
      </p:sp>
      <p:sp>
        <p:nvSpPr>
          <p:cNvPr id="9" name="Text Placeholder 8">
            <a:extLst>
              <a:ext uri="{FF2B5EF4-FFF2-40B4-BE49-F238E27FC236}">
                <a16:creationId xmlns:a16="http://schemas.microsoft.com/office/drawing/2014/main" id="{65C4F08F-B9C2-D367-B809-87FD2E52EF00}"/>
              </a:ext>
            </a:extLst>
          </p:cNvPr>
          <p:cNvSpPr>
            <a:spLocks noGrp="1"/>
          </p:cNvSpPr>
          <p:nvPr>
            <p:ph type="body" sz="quarter" idx="19"/>
          </p:nvPr>
        </p:nvSpPr>
        <p:spPr>
          <a:xfrm>
            <a:off x="2578270" y="1620706"/>
            <a:ext cx="8989843" cy="600921"/>
          </a:xfrm>
        </p:spPr>
        <p:txBody>
          <a:bodyPr/>
          <a:lstStyle/>
          <a:p>
            <a:r>
              <a:rPr lang="en-GB"/>
              <a:t>“</a:t>
            </a:r>
          </a:p>
        </p:txBody>
      </p:sp>
    </p:spTree>
    <p:extLst>
      <p:ext uri="{BB962C8B-B14F-4D97-AF65-F5344CB8AC3E}">
        <p14:creationId xmlns:p14="http://schemas.microsoft.com/office/powerpoint/2010/main" val="4527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31D7B4-559E-3CB7-8977-8B732760E87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9796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ws Unfold_2024">
  <a:themeElements>
    <a:clrScheme name="Mews Template 2023">
      <a:dk1>
        <a:srgbClr val="1C1D24"/>
      </a:dk1>
      <a:lt1>
        <a:srgbClr val="FFFFFF"/>
      </a:lt1>
      <a:dk2>
        <a:srgbClr val="172034"/>
      </a:dk2>
      <a:lt2>
        <a:srgbClr val="F8F5F2"/>
      </a:lt2>
      <a:accent1>
        <a:srgbClr val="FE5965"/>
      </a:accent1>
      <a:accent2>
        <a:srgbClr val="202B27"/>
      </a:accent2>
      <a:accent3>
        <a:srgbClr val="E4F3EE"/>
      </a:accent3>
      <a:accent4>
        <a:srgbClr val="D6E2FC"/>
      </a:accent4>
      <a:accent5>
        <a:srgbClr val="EEEFFF"/>
      </a:accent5>
      <a:accent6>
        <a:srgbClr val="B3B1FB"/>
      </a:accent6>
      <a:hlink>
        <a:srgbClr val="FE5765"/>
      </a:hlink>
      <a:folHlink>
        <a:srgbClr val="AFB8B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ral">
      <a:srgbClr val="FF5A65"/>
    </a:custClr>
    <a:custClr name="Yellow">
      <a:srgbClr val="EFF258"/>
    </a:custClr>
    <a:custClr name="Pink">
      <a:srgbClr val="F7BCF1"/>
    </a:custClr>
    <a:custClr name="Indigo">
      <a:srgbClr val="B3B2FB"/>
    </a:custClr>
    <a:custClr name="Dark Indigo">
      <a:srgbClr val="6C69E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ec27bb7-98eb-4b9d-89c6-e3ba6665fe21" xsi:nil="true"/>
    <_ip_UnifiedCompliancePolicyProperties xmlns="http://schemas.microsoft.com/sharepoint/v3" xsi:nil="true"/>
    <Thumbnail xmlns="e08a9c9e-a853-4398-9977-ba8b59b2532d" xsi:nil="true"/>
    <lcf76f155ced4ddcb4097134ff3c332f xmlns="e08a9c9e-a853-4398-9977-ba8b59b2532d">
      <Terms xmlns="http://schemas.microsoft.com/office/infopath/2007/PartnerControls"/>
    </lcf76f155ced4ddcb4097134ff3c332f>
    <Image xmlns="e08a9c9e-a853-4398-9977-ba8b59b2532d" xsi:nil="true"/>
    <SharedWithUsers xmlns="6ec27bb7-98eb-4b9d-89c6-e3ba6665fe21">
      <UserInfo>
        <DisplayName>Rebeca Van Heerden</DisplayName>
        <AccountId>2254</AccountId>
        <AccountType/>
      </UserInfo>
      <UserInfo>
        <DisplayName>Angelica Ruggieri</DisplayName>
        <AccountId>5302</AccountId>
        <AccountType/>
      </UserInfo>
      <UserInfo>
        <DisplayName>Katie Halfhead</DisplayName>
        <AccountId>8233</AccountId>
        <AccountType/>
      </UserInfo>
      <UserInfo>
        <DisplayName>Josef Lapka</DisplayName>
        <AccountId>72</AccountId>
        <AccountType/>
      </UserInfo>
      <UserInfo>
        <DisplayName>Pooja Naidu</DisplayName>
        <AccountId>5260</AccountId>
        <AccountType/>
      </UserInfo>
      <UserInfo>
        <DisplayName>Martin Kučera</DisplayName>
        <AccountId>29</AccountId>
        <AccountType/>
      </UserInfo>
      <UserInfo>
        <DisplayName>George Barker</DisplayName>
        <AccountId>521</AccountId>
        <AccountType/>
      </UserInfo>
      <UserInfo>
        <DisplayName>Richard Valtr</DisplayName>
        <AccountId>139</AccountId>
        <AccountType/>
      </UserInfo>
      <UserInfo>
        <DisplayName>Shreya Ganapathy</DisplayName>
        <AccountId>12</AccountId>
        <AccountType/>
      </UserInfo>
      <UserInfo>
        <DisplayName>Katya Kazantceva</DisplayName>
        <AccountId>5898</AccountId>
        <AccountType/>
      </UserInfo>
      <UserInfo>
        <DisplayName>Naomi Voet</DisplayName>
        <AccountId>2930</AccountId>
        <AccountType/>
      </UserInfo>
      <UserInfo>
        <DisplayName>Liam Fisher</DisplayName>
        <AccountId>19</AccountId>
        <AccountType/>
      </UserInfo>
      <UserInfo>
        <DisplayName>Antonia Bernhardt</DisplayName>
        <AccountId>90</AccountId>
        <AccountType/>
      </UserInfo>
      <UserInfo>
        <DisplayName>Darren Panto</DisplayName>
        <AccountId>4366</AccountId>
        <AccountType/>
      </UserInfo>
      <UserInfo>
        <DisplayName>Markus Levin</DisplayName>
        <AccountId>555</AccountId>
        <AccountType/>
      </UserInfo>
      <UserInfo>
        <DisplayName>Patrick van der Wardt</DisplayName>
        <AccountId>5076</AccountId>
        <AccountType/>
      </UserInfo>
      <UserInfo>
        <DisplayName>Nik Holmqvist</DisplayName>
        <AccountId>1042</AccountId>
        <AccountType/>
      </UserInfo>
      <UserInfo>
        <DisplayName>Charlie Delamare</DisplayName>
        <AccountId>1649</AccountId>
        <AccountType/>
      </UserInfo>
      <UserInfo>
        <DisplayName>Timur Dikmen</DisplayName>
        <AccountId>272</AccountId>
        <AccountType/>
      </UserInfo>
      <UserInfo>
        <DisplayName>David Steerenberg</DisplayName>
        <AccountId>6667</AccountId>
        <AccountType/>
      </UserInfo>
      <UserInfo>
        <DisplayName>Karen Florence</DisplayName>
        <AccountId>5097</AccountId>
        <AccountType/>
      </UserInfo>
      <UserInfo>
        <DisplayName>Nicole Simonsen</DisplayName>
        <AccountId>10862</AccountId>
        <AccountType/>
      </UserInfo>
      <UserInfo>
        <DisplayName>Tom Dickerson</DisplayName>
        <AccountId>4786</AccountId>
        <AccountType/>
      </UserInfo>
      <UserInfo>
        <DisplayName>Jason Cadow</DisplayName>
        <AccountId>7064</AccountId>
        <AccountType/>
      </UserInfo>
      <UserInfo>
        <DisplayName>Alex Ross</DisplayName>
        <AccountId>577</AccountId>
        <AccountType/>
      </UserInfo>
      <UserInfo>
        <DisplayName>Adrien Berkowicz</DisplayName>
        <AccountId>6534</AccountId>
        <AccountType/>
      </UserInfo>
      <UserInfo>
        <DisplayName>Ana Corzo</DisplayName>
        <AccountId>6258</AccountId>
        <AccountType/>
      </UserInfo>
      <UserInfo>
        <DisplayName>Thiago Fowler</DisplayName>
        <AccountId>3357</AccountId>
        <AccountType/>
      </UserInfo>
      <UserInfo>
        <DisplayName>Yaqine Bazzani</DisplayName>
        <AccountId>8802</AccountId>
        <AccountType/>
      </UserInfo>
      <UserInfo>
        <DisplayName>Anna Gallegos</DisplayName>
        <AccountId>9008</AccountId>
        <AccountType/>
      </UserInfo>
      <UserInfo>
        <DisplayName>Rosta Sikora</DisplayName>
        <AccountId>406</AccountId>
        <AccountType/>
      </UserInfo>
      <UserInfo>
        <DisplayName>Vicky Irwin</DisplayName>
        <AccountId>133</AccountId>
        <AccountType/>
      </UserInfo>
      <UserInfo>
        <DisplayName>Lucy Eason</DisplayName>
        <AccountId>62</AccountId>
        <AccountType/>
      </UserInfo>
      <UserInfo>
        <DisplayName>Bjorn Lamberts</DisplayName>
        <AccountId>810</AccountId>
        <AccountType/>
      </UserInfo>
      <UserInfo>
        <DisplayName>Adelle Rodriguez</DisplayName>
        <AccountId>11215</AccountId>
        <AccountType/>
      </UserInfo>
      <UserInfo>
        <DisplayName>Nehle Lange</DisplayName>
        <AccountId>2434</AccountId>
        <AccountType/>
      </UserInfo>
      <UserInfo>
        <DisplayName>Margitte Verkruijsse</DisplayName>
        <AccountId>2495</AccountId>
        <AccountType/>
      </UserInfo>
      <UserInfo>
        <DisplayName>Vendula Richter</DisplayName>
        <AccountId>17</AccountId>
        <AccountType/>
      </UserInfo>
      <UserInfo>
        <DisplayName>Gregory Naidoo</DisplayName>
        <AccountId>333</AccountId>
        <AccountType/>
      </UserInfo>
    </SharedWithUsers>
    <Pictures xmlns="e08a9c9e-a853-4398-9977-ba8b59b253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96D0E0B90C554F8A030AE1C439A2D2" ma:contentTypeVersion="24" ma:contentTypeDescription="Create a new document." ma:contentTypeScope="" ma:versionID="7ea4f77c2c65c31fa690aea06664a1a5">
  <xsd:schema xmlns:xsd="http://www.w3.org/2001/XMLSchema" xmlns:xs="http://www.w3.org/2001/XMLSchema" xmlns:p="http://schemas.microsoft.com/office/2006/metadata/properties" xmlns:ns1="http://schemas.microsoft.com/sharepoint/v3" xmlns:ns2="6ec27bb7-98eb-4b9d-89c6-e3ba6665fe21" xmlns:ns3="e08a9c9e-a853-4398-9977-ba8b59b2532d" targetNamespace="http://schemas.microsoft.com/office/2006/metadata/properties" ma:root="true" ma:fieldsID="fbc2cdeea2ca325d13fa5c74157b2240" ns1:_="" ns2:_="" ns3:_="">
    <xsd:import namespace="http://schemas.microsoft.com/sharepoint/v3"/>
    <xsd:import namespace="6ec27bb7-98eb-4b9d-89c6-e3ba6665fe21"/>
    <xsd:import namespace="e08a9c9e-a853-4398-9977-ba8b59b2532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element ref="ns3:Image" minOccurs="0"/>
                <xsd:element ref="ns3:Thumbnail" minOccurs="0"/>
                <xsd:element ref="ns3:MediaServiceObjectDetectorVersions" minOccurs="0"/>
                <xsd:element ref="ns3:Picture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c27bb7-98eb-4b9d-89c6-e3ba6665fe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80759c0-85de-4d3a-bab7-bcbb9006471a}" ma:internalName="TaxCatchAll" ma:showField="CatchAllData" ma:web="6ec27bb7-98eb-4b9d-89c6-e3ba6665fe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8a9c9e-a853-4398-9977-ba8b59b253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39e0406-7365-48e0-bb37-1c6330d52531" ma:termSetId="09814cd3-568e-fe90-9814-8d621ff8fb84" ma:anchorId="fba54fb3-c3e1-fe81-a776-ca4b69148c4d" ma:open="true" ma:isKeyword="false">
      <xsd:complexType>
        <xsd:sequence>
          <xsd:element ref="pc:Terms" minOccurs="0" maxOccurs="1"/>
        </xsd:sequence>
      </xsd:complexType>
    </xsd:element>
    <xsd:element name="Image" ma:index="26" nillable="true" ma:displayName="Image" ma:format="Thumbnail" ma:internalName="Image">
      <xsd:simpleType>
        <xsd:restriction base="dms:Unknown"/>
      </xsd:simpleType>
    </xsd:element>
    <xsd:element name="Thumbnail" ma:index="27" nillable="true" ma:displayName="Thumbnail" ma:format="Thumbnail" ma:internalName="Thumbnail">
      <xsd:simpleType>
        <xsd:restriction base="dms:Unknow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Pictures" ma:index="29" nillable="true" ma:displayName="Pictures" ma:description="Tags for availability and quality of photos " ma:format="Dropdown" ma:internalName="Pictures">
      <xsd:simpleType>
        <xsd:union memberTypes="dms:Text">
          <xsd:simpleType>
            <xsd:restriction base="dms:Choice">
              <xsd:enumeration value="No pictures"/>
              <xsd:enumeration value="Yes, wrong resolution"/>
              <xsd:enumeration value="Yes, right resolution"/>
            </xsd:restriction>
          </xsd:simpleType>
        </xsd:unio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70CA32-86DB-42E3-B857-C646A76DEFA1}">
  <ds:schemaRefs>
    <ds:schemaRef ds:uri="http://purl.org/dc/dcmitype/"/>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elements/1.1/"/>
    <ds:schemaRef ds:uri="e08a9c9e-a853-4398-9977-ba8b59b2532d"/>
    <ds:schemaRef ds:uri="6ec27bb7-98eb-4b9d-89c6-e3ba6665fe21"/>
    <ds:schemaRef ds:uri="http://schemas.microsoft.com/sharepoint/v3"/>
  </ds:schemaRefs>
</ds:datastoreItem>
</file>

<file path=customXml/itemProps2.xml><?xml version="1.0" encoding="utf-8"?>
<ds:datastoreItem xmlns:ds="http://schemas.openxmlformats.org/officeDocument/2006/customXml" ds:itemID="{EC485166-12EA-47EC-9B2D-C3B09D443590}">
  <ds:schemaRefs>
    <ds:schemaRef ds:uri="6ec27bb7-98eb-4b9d-89c6-e3ba6665fe21"/>
    <ds:schemaRef ds:uri="e08a9c9e-a853-4398-9977-ba8b59b253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141455-29B0-479E-B08E-FD3670081859}">
  <ds:schemaRefs>
    <ds:schemaRef ds:uri="http://schemas.microsoft.com/sharepoint/v3/contenttype/forms"/>
  </ds:schemaRefs>
</ds:datastoreItem>
</file>

<file path=docMetadata/LabelInfo.xml><?xml version="1.0" encoding="utf-8"?>
<clbl:labelList xmlns:clbl="http://schemas.microsoft.com/office/2020/mipLabelMetadata">
  <clbl:label id="{72a1ecaa-1c5b-48f1-a750-6eb666e37131}" enabled="1" method="Standard" siteId="{afdb37c2-13f1-4a78-b91e-85749ac8e807}" removed="0"/>
</clbl:labelList>
</file>

<file path=docProps/app.xml><?xml version="1.0" encoding="utf-8"?>
<Properties xmlns="http://schemas.openxmlformats.org/officeDocument/2006/extended-properties" xmlns:vt="http://schemas.openxmlformats.org/officeDocument/2006/docPropsVTypes">
  <Template>office theme</Template>
  <TotalTime>12</TotalTime>
  <Words>81</Words>
  <Application>Microsoft Macintosh PowerPoint</Application>
  <PresentationFormat>Widescreen</PresentationFormat>
  <Paragraphs>24</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Axiforma Book</vt:lpstr>
      <vt:lpstr>Chivo Bold</vt:lpstr>
      <vt:lpstr>Inter</vt:lpstr>
      <vt:lpstr>Tenorite</vt:lpstr>
      <vt:lpstr>Mews Unfold_2024</vt:lpstr>
      <vt:lpstr>PowerPoint Presentation</vt:lpstr>
      <vt:lpstr>PowerPoint Presentation</vt:lpstr>
      <vt:lpstr>PowerPoint Presentation</vt:lpstr>
      <vt:lpstr>Property name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Aliff Turner</cp:lastModifiedBy>
  <cp:revision>2</cp:revision>
  <dcterms:created xsi:type="dcterms:W3CDTF">2023-08-15T14:59:00Z</dcterms:created>
  <dcterms:modified xsi:type="dcterms:W3CDTF">2024-03-20T10:01:59Z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0x010100A896D0E0B90C554F8A030AE1C439A2D2</vt:lpwstr>
  </property>
  <property fmtid="{D5CDD505-2E9C-101B-9397-08002B2CF9AE}" pid="3" name="MediaServiceImageTags">
    <vt:lpwstr/>
  </property>
  <property fmtid="{D5CDD505-2E9C-101B-9397-08002B2CF9AE}" pid="4" name="MSIP_Label_a6a83988-1aee-4392-ba6c-a6f6876d6c54_Enabled">
    <vt:lpwstr>true</vt:lpwstr>
  </property>
  <property fmtid="{D5CDD505-2E9C-101B-9397-08002B2CF9AE}" pid="5" name="MSIP_Label_a6a83988-1aee-4392-ba6c-a6f6876d6c54_SetDate">
    <vt:lpwstr>2023-08-16T16:50:23Z</vt:lpwstr>
  </property>
  <property fmtid="{D5CDD505-2E9C-101B-9397-08002B2CF9AE}" pid="6" name="MSIP_Label_a6a83988-1aee-4392-ba6c-a6f6876d6c54_Method">
    <vt:lpwstr>Standard</vt:lpwstr>
  </property>
  <property fmtid="{D5CDD505-2E9C-101B-9397-08002B2CF9AE}" pid="7" name="MSIP_Label_a6a83988-1aee-4392-ba6c-a6f6876d6c54_Name">
    <vt:lpwstr>defa4170-0d19-0005-0004-bc88714345d2</vt:lpwstr>
  </property>
  <property fmtid="{D5CDD505-2E9C-101B-9397-08002B2CF9AE}" pid="8" name="MSIP_Label_a6a83988-1aee-4392-ba6c-a6f6876d6c54_SiteId">
    <vt:lpwstr>afdb37c2-13f1-4a78-b91e-85749ac8e807</vt:lpwstr>
  </property>
  <property fmtid="{D5CDD505-2E9C-101B-9397-08002B2CF9AE}" pid="9" name="MSIP_Label_a6a83988-1aee-4392-ba6c-a6f6876d6c54_ActionId">
    <vt:lpwstr>64620660-12c6-4309-8ab3-f3e802b07a5d</vt:lpwstr>
  </property>
  <property fmtid="{D5CDD505-2E9C-101B-9397-08002B2CF9AE}" pid="10" name="MSIP_Label_a6a83988-1aee-4392-ba6c-a6f6876d6c54_ContentBits">
    <vt:lpwstr>0</vt:lpwstr>
  </property>
</Properties>
</file>